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95" r:id="rId1"/>
    <p:sldMasterId id="2147483911" r:id="rId2"/>
  </p:sldMasterIdLst>
  <p:notesMasterIdLst>
    <p:notesMasterId r:id="rId24"/>
  </p:notesMasterIdLst>
  <p:sldIdLst>
    <p:sldId id="256" r:id="rId3"/>
    <p:sldId id="267" r:id="rId4"/>
    <p:sldId id="912" r:id="rId5"/>
    <p:sldId id="913" r:id="rId6"/>
    <p:sldId id="946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307" r:id="rId17"/>
    <p:sldId id="283" r:id="rId18"/>
    <p:sldId id="284" r:id="rId19"/>
    <p:sldId id="285" r:id="rId20"/>
    <p:sldId id="308" r:id="rId21"/>
    <p:sldId id="272" r:id="rId22"/>
    <p:sldId id="30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4FF"/>
    <a:srgbClr val="0432FF"/>
    <a:srgbClr val="002164"/>
    <a:srgbClr val="284B87"/>
    <a:srgbClr val="FF93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02"/>
    <p:restoredTop sz="85899" autoAdjust="0"/>
  </p:normalViewPr>
  <p:slideViewPr>
    <p:cSldViewPr snapToGrid="0" snapToObjects="1">
      <p:cViewPr varScale="1">
        <p:scale>
          <a:sx n="96" d="100"/>
          <a:sy n="96" d="100"/>
        </p:scale>
        <p:origin x="125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 snapToGrid="0" snapToObjects="1">
      <p:cViewPr varScale="1">
        <p:scale>
          <a:sx n="84" d="100"/>
          <a:sy n="84" d="100"/>
        </p:scale>
        <p:origin x="26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59C3-BCF5-BC45-87ED-AF8758B445C8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884E-AB51-CE46-B606-030E2D62B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9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2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91F460-B9F4-8841-9D26-BFBBB1DE16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8638D-77E4-104B-AA56-5293B4CBCBE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72450" name="Rectangle 2">
            <a:extLst>
              <a:ext uri="{FF2B5EF4-FFF2-40B4-BE49-F238E27FC236}">
                <a16:creationId xmlns:a16="http://schemas.microsoft.com/office/drawing/2014/main" id="{11279B19-AAD4-5744-8866-64EB4D44EC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>
            <a:extLst>
              <a:ext uri="{FF2B5EF4-FFF2-40B4-BE49-F238E27FC236}">
                <a16:creationId xmlns:a16="http://schemas.microsoft.com/office/drawing/2014/main" id="{9D0A5CF7-13F7-7D4F-B237-BD3A7F6A5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47D29E-D746-6E47-9F24-D7A106F38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A5758-98AA-7444-AD46-3BA9E261F39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74498" name="Rectangle 2">
            <a:extLst>
              <a:ext uri="{FF2B5EF4-FFF2-40B4-BE49-F238E27FC236}">
                <a16:creationId xmlns:a16="http://schemas.microsoft.com/office/drawing/2014/main" id="{E8452A15-AB48-B444-80FF-DD989AFD4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>
            <a:extLst>
              <a:ext uri="{FF2B5EF4-FFF2-40B4-BE49-F238E27FC236}">
                <a16:creationId xmlns:a16="http://schemas.microsoft.com/office/drawing/2014/main" id="{7873DBF5-74D2-6D44-B190-A65F4FDC3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ABCFAF-2DF4-FD49-B57D-0574B30A5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1DC35-B213-BA4F-9863-AE91BFA0648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46178" name="Rectangle 2">
            <a:extLst>
              <a:ext uri="{FF2B5EF4-FFF2-40B4-BE49-F238E27FC236}">
                <a16:creationId xmlns:a16="http://schemas.microsoft.com/office/drawing/2014/main" id="{81C79A79-6508-C24B-B8B5-66DF76330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6179" name="Rectangle 3">
            <a:extLst>
              <a:ext uri="{FF2B5EF4-FFF2-40B4-BE49-F238E27FC236}">
                <a16:creationId xmlns:a16="http://schemas.microsoft.com/office/drawing/2014/main" id="{361EE34E-1A51-564F-BF51-F437E6886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C55B7120-8FD0-094C-BB01-756254729C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96FBA79-C80F-C049-A272-BA8A30E89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0977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2884E-AB51-CE46-B606-030E2D62BA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3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F7E-FB46-3B48-B977-64FFA50F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74168-492A-8C45-A7AE-721DFF49F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D6F69-1A67-374A-B49A-C20D80692088}"/>
              </a:ext>
            </a:extLst>
          </p:cNvPr>
          <p:cNvSpPr/>
          <p:nvPr userDrawn="1"/>
        </p:nvSpPr>
        <p:spPr>
          <a:xfrm>
            <a:off x="-7882" y="0"/>
            <a:ext cx="12199882" cy="1797804"/>
          </a:xfrm>
          <a:prstGeom prst="rect">
            <a:avLst/>
          </a:prstGeom>
          <a:solidFill>
            <a:srgbClr val="002060">
              <a:alpha val="7059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0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3EB6-81CC-0F4B-B6B9-719D277A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C89C8-F198-704C-9C87-3C64FBB71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B2A61-B83E-6E41-918C-5324206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4C05-CC1E-984E-9930-1DFA8CFF9417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5303-AE18-8D45-B279-836E3386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CABEA-224B-EF4C-A3FD-998E916F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AFB86A-931C-6B44-8076-78D3E700A8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5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99B44-FF35-0E4B-8943-9706120AA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3A414-E73A-2B45-AEF6-3D9856E1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D9A0C-1C2C-7444-A55C-3953C420C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B14D-F989-2A4E-B0AF-6542590B9072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875FF-65D2-F24C-A4D0-830418E5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4567-15FA-C64F-8B2F-CD4E1CC5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F5813A-E7F5-6F4F-BD29-4E0C159837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8B9F4-0D63-0841-B196-FBC4ACF71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4" y="100013"/>
            <a:ext cx="109728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66E29-EB44-2A4B-BFCC-D4B8870EABE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7784" y="1214439"/>
            <a:ext cx="53848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F3B52-4827-1343-AC83-EE79169F9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5784" y="1214439"/>
            <a:ext cx="53848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BEF80-2309-0041-B700-9FE7C281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97625"/>
            <a:ext cx="2844800" cy="3238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3166C-3762-904C-80F5-13B964DB0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397625"/>
            <a:ext cx="2844800" cy="323850"/>
          </a:xfrm>
        </p:spPr>
        <p:txBody>
          <a:bodyPr/>
          <a:lstStyle>
            <a:lvl1pPr>
              <a:defRPr/>
            </a:lvl1pPr>
          </a:lstStyle>
          <a:p>
            <a:fld id="{995B1C2D-0C47-5A47-8608-CA9C5EE39CF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F087B7-B02C-6E45-9200-7A41FA4F16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53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1F76-998F-3A47-8839-D7A4C073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94EA5-BBEA-7345-AFAA-5F19855C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B30F3-764B-7443-BD9E-B13FD882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8714-FB61-D840-9B99-BCE407A6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A35A3-7B56-AE4B-8F7B-B5F36E42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D6AD-0526-134D-9EA2-50048B4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FC9A6-4051-F849-9AA5-08462F4F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34FE6-C6E0-0A45-A74C-352977AE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89703-58D0-014B-8F09-94313E13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7AA52-4BF2-EC48-A81F-E4F1DFBBD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41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30EF-F4E4-AF47-A2DA-BF81F7037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C8683-5642-D94C-BB37-44368DCB3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AFC18-B983-FE45-A6EC-0D2377F4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5FD-6B4F-7E44-9287-3D7AC85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A450-0012-624E-B022-F917D0E6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CBFB-F96E-CF42-BBB3-953AF76F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C055-8EE3-6F46-B904-0DF57BDF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CF5B9-AACA-4B43-B486-7C33DE6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778D-66F2-0243-B1BA-3C917955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6CC27-565D-FC43-BB5F-864A7476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8496-1DC2-4F4E-AE7C-A5345D5F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6535-315F-FC41-A28C-17CB600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06DA7-B146-FD4C-8BA0-F018C540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BD45D-C52A-F54D-9581-2129FD65E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55095-DC27-B647-B63C-D95583BA4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EFF56-FF96-B74A-A763-5A4011B8F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69D8A-E1DF-3D42-9004-32E145C83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2D6BA3-CC24-BF44-A911-B319E2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5E851-7F1B-4846-BD4F-46B4CC66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68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EC7E-F766-F446-AFB1-62E34ECB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0A70E-217F-8C41-A949-2947137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5E3D6-B075-A942-AEBD-47144F20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F8348-CCC6-C64B-952D-F8649A41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11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585D2-C33A-6A44-961D-104A4E13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5083-F53C-3F42-ABA2-7E9D3CB61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F506F-F962-8546-BAAF-3A2FE791E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109-E9F6-4E40-B084-F201F2994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E277-EE8D-BF4A-B42C-BB51A8F44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70A173-F36A-C14D-BDFA-D2790F68BE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47405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D0E0-E580-7049-B728-F6A763DDE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37528-0045-1745-9E4B-97B864C3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E29AA-6E0A-8444-A5D4-8BF8C9469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4235-7FB5-A44E-9FBD-8AD1AB46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6BB6-C20C-FD4C-8F64-A31FD95A8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94997-51BB-E043-B98E-394018CB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6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65CC-99D8-314D-9796-59EB98C71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8ABC01-8AE4-774B-A250-788334FEA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2AA4-8377-CE43-AEE0-915C14728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7CCFA-1952-BA40-A391-5BF1380A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ABB9B-43A5-C74C-B179-0DC8826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2883-2B0E-EA40-BC87-FF02D9E0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5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9C9A-C072-9244-8063-67F995C1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3F80F-6E6B-C844-AC08-E8A63FBBD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9159D-54B5-8643-A316-840B1A5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06279-899B-9440-BDC9-7209B62B8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98444-BD70-8B44-BC6F-A76E3DB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24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23CE5-FC35-3A48-90FE-7B1950F30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CE72A-8D9B-1A47-9F5A-203018B15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576-B8C6-C243-9AE0-F9C86654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6FDE8-1F7B-A748-BD46-0942972E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5302B-BA6C-3A4C-8A1B-9979555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F1B0A-D44D-F041-8759-BD9FB3F2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3CA5B-A313-7A48-B2D4-A898C08B8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003381-657E-7B46-A8F9-BCC57E77D6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3F9BB-64A1-B44C-BA9D-BF06D679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7D79-DA95-AA4F-8A76-A169FDD75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57D7B-8BF6-4F40-8B3F-CDD981926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32008-1E24-314E-AEAC-F8FE2CB2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4AB0-2FEC-7F4A-A9C7-810BDEE4ECD3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B1D1-700D-E440-B572-538AC894F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71A78-9121-894B-9D87-EEB3E127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660D3F-5194-B64C-9165-F524EE39E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0FDB-251D-004D-8388-866AD88E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9EC1-A882-2343-8A47-EE1308722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96AE0-7D57-CE45-B1D6-0DB8D9AED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FCEF3-C377-4747-9A6B-46EB66042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26FCC-2243-5D46-ABCD-90D306CCF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44F206-8872-3E44-91AF-3FA07648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AD48-39CC-574F-A277-7DDF4D97C115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3977E-BAA8-F147-84ED-8398131EE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1DDB2-65E3-8B45-B61B-42135607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3F2823-8E7A-3646-9A2A-D3A3AA4A5C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6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464F-510B-5A49-98C0-C1C17CAFA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FD8F1-EB3D-4146-ABE4-9079F9EE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53E-52F8-5243-9430-148D4C4741B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0931E-1E38-7045-AA15-49AB639B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CC1D-67BB-BF48-883E-568F039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B0DA26-6741-0E4C-844C-F096FCE4E6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3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C31703-7FA5-AB41-AFA8-B2760BA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11A0-C4D5-0A41-96FB-B1A622FC2FA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6272D-9306-D842-8EC7-DECAEE7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02725-A816-B74B-BAE0-2600DD15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F8E2EB-84E0-E049-8BEB-460396143C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68514-0189-0743-877F-43AFAD984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DBF8F-83D1-E64F-B329-9FB17671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ACD41-1F0D-E64E-B5C4-B1AF3AB9C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9D59-6706-694E-8A04-1B4D3A6B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AB8D-1F8B-5C46-AE68-5364F04CE7C8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232D3-A804-A34B-9147-573DCD3C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4FEDF-16DA-9647-B8E5-2EB02E26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B686C6-A6DE-5A4D-B5FC-DA8D90E9A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20D7-D7FE-FE4A-86A2-86DCC0AA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8719B-4970-334D-AADC-CC92FF499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CEC96-06EF-F24B-944F-ED8EAFB92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729D6-C012-E143-9A86-3B23778F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46262-A375-6944-A3A6-738BB5912950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B0607-A82E-6F4F-8C26-03747E4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2F9A7-E7DF-ED48-ABA1-AE7781CC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2A5FB4-90A7-674C-9F47-A5C18F1ECE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5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E4F57-5AAF-F44E-BD4A-1298EC458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FC798-413A-5046-9B26-233F65EED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81C8-AA3C-414E-AE68-654F4C371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6F739-D444-2D49-8365-D011425B6819}" type="datetime3">
              <a:rPr lang="en-US" smtClean="0"/>
              <a:t>21 August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A482-8990-5C46-A57E-B4E36D3D9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 Mizanur Rahman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EFA47-0688-4C4E-B796-AE6B98D83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2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E4C88-D90E-1F4A-ABAD-9B437180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4EC31-279B-5646-8CF4-28867CA58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CA904-F81D-0C43-B16E-9B8EC71A9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38F03-5D0E-3C44-8AD2-4168C9B0FBB1}" type="datetimeFigureOut">
              <a:rPr lang="en-US" smtClean="0"/>
              <a:t>8/21/22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4C51A-00F6-874F-87F5-CD40AEA51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AB16D-AD37-5B49-8178-45F110403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FE90-C7C6-4546-8F00-EF98981904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E27B65-CAF8-2B45-908C-209638723FC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8943" y="238778"/>
            <a:ext cx="769257" cy="47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2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420685"/>
            <a:ext cx="12039600" cy="1261158"/>
          </a:xfrm>
        </p:spPr>
        <p:txBody>
          <a:bodyPr>
            <a:noAutofit/>
          </a:bodyPr>
          <a:lstStyle/>
          <a:p>
            <a:r>
              <a:rPr lang="en-US" sz="4800" dirty="0"/>
              <a:t>Prim’s Minimum Spanning Tree </a:t>
            </a:r>
            <a:r>
              <a:rPr lang="en-US" altLang="en-US" sz="4800" dirty="0"/>
              <a:t>Algorithm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239" y="4892771"/>
            <a:ext cx="5677546" cy="628999"/>
          </a:xfrm>
        </p:spPr>
        <p:txBody>
          <a:bodyPr>
            <a:noAutofit/>
          </a:bodyPr>
          <a:lstStyle/>
          <a:p>
            <a:r>
              <a:rPr lang="en-US" sz="3500" dirty="0"/>
              <a:t>Sajedul Talukder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06FC3C-963C-D144-AC08-B60F95F35F7A}"/>
              </a:ext>
            </a:extLst>
          </p:cNvPr>
          <p:cNvSpPr txBox="1">
            <a:spLocks/>
          </p:cNvSpPr>
          <p:nvPr/>
        </p:nvSpPr>
        <p:spPr>
          <a:xfrm>
            <a:off x="1566862" y="4200042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Lecture note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6B8F54F-0159-D6E7-A851-26CB4456CB0F}"/>
              </a:ext>
            </a:extLst>
          </p:cNvPr>
          <p:cNvSpPr txBox="1">
            <a:spLocks/>
          </p:cNvSpPr>
          <p:nvPr/>
        </p:nvSpPr>
        <p:spPr>
          <a:xfrm>
            <a:off x="1550150" y="2793135"/>
            <a:ext cx="9144000" cy="4026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97C"/>
                </a:solidFill>
              </a:rPr>
              <a:t>CS 330 Intro to the Design and Analysis of Algorithms</a:t>
            </a:r>
          </a:p>
        </p:txBody>
      </p:sp>
    </p:spTree>
    <p:extLst>
      <p:ext uri="{BB962C8B-B14F-4D97-AF65-F5344CB8AC3E}">
        <p14:creationId xmlns:p14="http://schemas.microsoft.com/office/powerpoint/2010/main" val="369323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1160BAE-DE3C-4F4C-AF4C-FC60F8807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5258"/>
            <a:ext cx="10515600" cy="735014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AB27E113-84F0-BD45-A2B5-4C7FD60FC53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8224" name="Oval 4">
              <a:extLst>
                <a:ext uri="{FF2B5EF4-FFF2-40B4-BE49-F238E27FC236}">
                  <a16:creationId xmlns:a16="http://schemas.microsoft.com/office/drawing/2014/main" id="{48379C6F-B6A0-634A-AF64-8D2EDCAE4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5" name="Oval 5">
              <a:extLst>
                <a:ext uri="{FF2B5EF4-FFF2-40B4-BE49-F238E27FC236}">
                  <a16:creationId xmlns:a16="http://schemas.microsoft.com/office/drawing/2014/main" id="{D73F4411-AB27-B14A-B256-32CE4FCE1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6" name="Text Box 6">
              <a:extLst>
                <a:ext uri="{FF2B5EF4-FFF2-40B4-BE49-F238E27FC236}">
                  <a16:creationId xmlns:a16="http://schemas.microsoft.com/office/drawing/2014/main" id="{DAA06D9F-E736-4947-AB6B-5293F37A7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8227" name="Text Box 7">
              <a:extLst>
                <a:ext uri="{FF2B5EF4-FFF2-40B4-BE49-F238E27FC236}">
                  <a16:creationId xmlns:a16="http://schemas.microsoft.com/office/drawing/2014/main" id="{C2E6EA15-531E-644E-89F4-7AD0BBE8DB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8196" name="Oval 8">
            <a:extLst>
              <a:ext uri="{FF2B5EF4-FFF2-40B4-BE49-F238E27FC236}">
                <a16:creationId xmlns:a16="http://schemas.microsoft.com/office/drawing/2014/main" id="{267BA52D-A898-D641-AD3A-65A57E92B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12</a:t>
            </a:r>
          </a:p>
        </p:txBody>
      </p:sp>
      <p:sp>
        <p:nvSpPr>
          <p:cNvPr id="8197" name="Oval 9">
            <a:extLst>
              <a:ext uri="{FF2B5EF4-FFF2-40B4-BE49-F238E27FC236}">
                <a16:creationId xmlns:a16="http://schemas.microsoft.com/office/drawing/2014/main" id="{665BB77E-B994-7F4E-A97C-773D60FBF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8198" name="Oval 10">
            <a:extLst>
              <a:ext uri="{FF2B5EF4-FFF2-40B4-BE49-F238E27FC236}">
                <a16:creationId xmlns:a16="http://schemas.microsoft.com/office/drawing/2014/main" id="{B496B438-C17A-8F48-8169-2106FC352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8199" name="Oval 11">
            <a:extLst>
              <a:ext uri="{FF2B5EF4-FFF2-40B4-BE49-F238E27FC236}">
                <a16:creationId xmlns:a16="http://schemas.microsoft.com/office/drawing/2014/main" id="{27BDB893-A511-1343-AEC9-34BD626BB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8200" name="Oval 12">
            <a:extLst>
              <a:ext uri="{FF2B5EF4-FFF2-40B4-BE49-F238E27FC236}">
                <a16:creationId xmlns:a16="http://schemas.microsoft.com/office/drawing/2014/main" id="{26FBD106-E26C-EE48-9F9F-B8636ED4C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8201" name="Oval 13">
            <a:extLst>
              <a:ext uri="{FF2B5EF4-FFF2-40B4-BE49-F238E27FC236}">
                <a16:creationId xmlns:a16="http://schemas.microsoft.com/office/drawing/2014/main" id="{59D3294E-7AED-7A42-B968-A1365CD2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10</a:t>
            </a:r>
          </a:p>
        </p:txBody>
      </p:sp>
      <p:sp>
        <p:nvSpPr>
          <p:cNvPr id="8202" name="Oval 14">
            <a:extLst>
              <a:ext uri="{FF2B5EF4-FFF2-40B4-BE49-F238E27FC236}">
                <a16:creationId xmlns:a16="http://schemas.microsoft.com/office/drawing/2014/main" id="{6E0266F0-4EBF-3441-AE40-B6B1FCC67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8203" name="Oval 15">
            <a:extLst>
              <a:ext uri="{FF2B5EF4-FFF2-40B4-BE49-F238E27FC236}">
                <a16:creationId xmlns:a16="http://schemas.microsoft.com/office/drawing/2014/main" id="{BB20D9DA-7042-5B47-B197-7D13CFC88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8204" name="AutoShape 16">
            <a:extLst>
              <a:ext uri="{FF2B5EF4-FFF2-40B4-BE49-F238E27FC236}">
                <a16:creationId xmlns:a16="http://schemas.microsoft.com/office/drawing/2014/main" id="{1EA18EEC-543E-644E-8161-DBF8C8936FCC}"/>
              </a:ext>
            </a:extLst>
          </p:cNvPr>
          <p:cNvCxnSpPr>
            <a:cxnSpLocks noChangeShapeType="1"/>
            <a:stCxn id="8197" idx="7"/>
            <a:endCxn id="8196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5" name="AutoShape 17">
            <a:extLst>
              <a:ext uri="{FF2B5EF4-FFF2-40B4-BE49-F238E27FC236}">
                <a16:creationId xmlns:a16="http://schemas.microsoft.com/office/drawing/2014/main" id="{833C0027-8A52-2246-B7E8-A29FE20DA56B}"/>
              </a:ext>
            </a:extLst>
          </p:cNvPr>
          <p:cNvCxnSpPr>
            <a:cxnSpLocks noChangeShapeType="1"/>
            <a:stCxn id="8197" idx="4"/>
            <a:endCxn id="8199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6" name="AutoShape 18">
            <a:extLst>
              <a:ext uri="{FF2B5EF4-FFF2-40B4-BE49-F238E27FC236}">
                <a16:creationId xmlns:a16="http://schemas.microsoft.com/office/drawing/2014/main" id="{FA721B18-80E3-3A42-8961-D9DA882F353F}"/>
              </a:ext>
            </a:extLst>
          </p:cNvPr>
          <p:cNvCxnSpPr>
            <a:cxnSpLocks noChangeShapeType="1"/>
            <a:stCxn id="8201" idx="1"/>
            <a:endCxn id="8199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7" name="AutoShape 21">
            <a:extLst>
              <a:ext uri="{FF2B5EF4-FFF2-40B4-BE49-F238E27FC236}">
                <a16:creationId xmlns:a16="http://schemas.microsoft.com/office/drawing/2014/main" id="{51343F41-FEE1-8746-B059-F9218A5ED60C}"/>
              </a:ext>
            </a:extLst>
          </p:cNvPr>
          <p:cNvCxnSpPr>
            <a:cxnSpLocks noChangeShapeType="1"/>
            <a:stCxn id="8198" idx="1"/>
            <a:endCxn id="8196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8" name="AutoShape 22">
            <a:extLst>
              <a:ext uri="{FF2B5EF4-FFF2-40B4-BE49-F238E27FC236}">
                <a16:creationId xmlns:a16="http://schemas.microsoft.com/office/drawing/2014/main" id="{72C4B3FE-A7D2-2B48-AA66-7EB8E10F4419}"/>
              </a:ext>
            </a:extLst>
          </p:cNvPr>
          <p:cNvCxnSpPr>
            <a:cxnSpLocks noChangeShapeType="1"/>
            <a:stCxn id="8197" idx="6"/>
            <a:endCxn id="8198" idx="2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09" name="AutoShape 23">
            <a:extLst>
              <a:ext uri="{FF2B5EF4-FFF2-40B4-BE49-F238E27FC236}">
                <a16:creationId xmlns:a16="http://schemas.microsoft.com/office/drawing/2014/main" id="{13E0B6A6-8AC9-FE43-847A-FC2022B6F72C}"/>
              </a:ext>
            </a:extLst>
          </p:cNvPr>
          <p:cNvCxnSpPr>
            <a:cxnSpLocks noChangeShapeType="1"/>
            <a:stCxn id="8197" idx="5"/>
            <a:endCxn id="8201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0" name="AutoShape 24">
            <a:extLst>
              <a:ext uri="{FF2B5EF4-FFF2-40B4-BE49-F238E27FC236}">
                <a16:creationId xmlns:a16="http://schemas.microsoft.com/office/drawing/2014/main" id="{4048F735-A8C0-F045-A448-F62262937F38}"/>
              </a:ext>
            </a:extLst>
          </p:cNvPr>
          <p:cNvCxnSpPr>
            <a:cxnSpLocks noChangeShapeType="1"/>
            <a:stCxn id="8198" idx="6"/>
            <a:endCxn id="8202" idx="2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11" name="Text Box 26">
            <a:extLst>
              <a:ext uri="{FF2B5EF4-FFF2-40B4-BE49-F238E27FC236}">
                <a16:creationId xmlns:a16="http://schemas.microsoft.com/office/drawing/2014/main" id="{115A42CE-F581-6446-B194-9B226770D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8212" name="Text Box 27">
            <a:extLst>
              <a:ext uri="{FF2B5EF4-FFF2-40B4-BE49-F238E27FC236}">
                <a16:creationId xmlns:a16="http://schemas.microsoft.com/office/drawing/2014/main" id="{284FD9E3-2F42-9244-9DD5-83C2F0A8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8213" name="Text Box 28">
            <a:extLst>
              <a:ext uri="{FF2B5EF4-FFF2-40B4-BE49-F238E27FC236}">
                <a16:creationId xmlns:a16="http://schemas.microsoft.com/office/drawing/2014/main" id="{0D625343-10EA-C24E-8D70-84E48171D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8214" name="Text Box 29">
            <a:extLst>
              <a:ext uri="{FF2B5EF4-FFF2-40B4-BE49-F238E27FC236}">
                <a16:creationId xmlns:a16="http://schemas.microsoft.com/office/drawing/2014/main" id="{145DEF0A-6A09-A049-A467-AEC44C3C6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8215" name="Text Box 30">
            <a:extLst>
              <a:ext uri="{FF2B5EF4-FFF2-40B4-BE49-F238E27FC236}">
                <a16:creationId xmlns:a16="http://schemas.microsoft.com/office/drawing/2014/main" id="{8740C9EF-8C5F-5442-835F-ED311BDFF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8216" name="Text Box 31">
            <a:extLst>
              <a:ext uri="{FF2B5EF4-FFF2-40B4-BE49-F238E27FC236}">
                <a16:creationId xmlns:a16="http://schemas.microsoft.com/office/drawing/2014/main" id="{D8662DB8-5967-9A4F-B452-CD13CFC2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8217" name="Text Box 32">
            <a:extLst>
              <a:ext uri="{FF2B5EF4-FFF2-40B4-BE49-F238E27FC236}">
                <a16:creationId xmlns:a16="http://schemas.microsoft.com/office/drawing/2014/main" id="{86FD2F69-A539-9840-B72E-E90AFE8BD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8218" name="Text Box 33">
            <a:extLst>
              <a:ext uri="{FF2B5EF4-FFF2-40B4-BE49-F238E27FC236}">
                <a16:creationId xmlns:a16="http://schemas.microsoft.com/office/drawing/2014/main" id="{31AB3B73-EC9D-294A-84E3-2187749BC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8219" name="Text Box 34">
            <a:extLst>
              <a:ext uri="{FF2B5EF4-FFF2-40B4-BE49-F238E27FC236}">
                <a16:creationId xmlns:a16="http://schemas.microsoft.com/office/drawing/2014/main" id="{3E776A56-3191-5A4D-9861-6565155FB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8220" name="Text Box 35">
            <a:extLst>
              <a:ext uri="{FF2B5EF4-FFF2-40B4-BE49-F238E27FC236}">
                <a16:creationId xmlns:a16="http://schemas.microsoft.com/office/drawing/2014/main" id="{981780D4-3CCA-7147-9AF7-F57E7544F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8221" name="AutoShape 36">
            <a:extLst>
              <a:ext uri="{FF2B5EF4-FFF2-40B4-BE49-F238E27FC236}">
                <a16:creationId xmlns:a16="http://schemas.microsoft.com/office/drawing/2014/main" id="{CEBA2A48-E123-5442-A734-B59F04EDD340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2" name="AutoShape 37">
            <a:extLst>
              <a:ext uri="{FF2B5EF4-FFF2-40B4-BE49-F238E27FC236}">
                <a16:creationId xmlns:a16="http://schemas.microsoft.com/office/drawing/2014/main" id="{EC6638B8-522C-C244-A5D2-BBD2C61B83E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3" name="AutoShape 38">
            <a:extLst>
              <a:ext uri="{FF2B5EF4-FFF2-40B4-BE49-F238E27FC236}">
                <a16:creationId xmlns:a16="http://schemas.microsoft.com/office/drawing/2014/main" id="{3D70F007-B8D1-D94D-BEB8-E6BBB6977D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5790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41D543-E226-5D41-915B-0D2D4593B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8752"/>
            <a:ext cx="10515600" cy="72707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9219" name="Group 3">
            <a:extLst>
              <a:ext uri="{FF2B5EF4-FFF2-40B4-BE49-F238E27FC236}">
                <a16:creationId xmlns:a16="http://schemas.microsoft.com/office/drawing/2014/main" id="{69679C71-181B-EB4F-AE6B-418C79F10C2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9248" name="Oval 4">
              <a:extLst>
                <a:ext uri="{FF2B5EF4-FFF2-40B4-BE49-F238E27FC236}">
                  <a16:creationId xmlns:a16="http://schemas.microsoft.com/office/drawing/2014/main" id="{C19D97BF-6107-5D4A-9BE2-3DFCEB241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49" name="Oval 5">
              <a:extLst>
                <a:ext uri="{FF2B5EF4-FFF2-40B4-BE49-F238E27FC236}">
                  <a16:creationId xmlns:a16="http://schemas.microsoft.com/office/drawing/2014/main" id="{60E6B17F-8EBA-FD4C-B55E-6E430BA46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50" name="Text Box 6">
              <a:extLst>
                <a:ext uri="{FF2B5EF4-FFF2-40B4-BE49-F238E27FC236}">
                  <a16:creationId xmlns:a16="http://schemas.microsoft.com/office/drawing/2014/main" id="{412AAA6C-6485-D849-A4BC-D0E7578AE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9251" name="Text Box 7">
              <a:extLst>
                <a:ext uri="{FF2B5EF4-FFF2-40B4-BE49-F238E27FC236}">
                  <a16:creationId xmlns:a16="http://schemas.microsoft.com/office/drawing/2014/main" id="{57AB436D-EB98-4D4D-9C31-41F823E74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9220" name="Oval 8">
            <a:extLst>
              <a:ext uri="{FF2B5EF4-FFF2-40B4-BE49-F238E27FC236}">
                <a16:creationId xmlns:a16="http://schemas.microsoft.com/office/drawing/2014/main" id="{A68C3F05-3F2E-204A-9A19-F773AFB51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12</a:t>
            </a:r>
          </a:p>
        </p:txBody>
      </p:sp>
      <p:sp>
        <p:nvSpPr>
          <p:cNvPr id="9221" name="Oval 9">
            <a:extLst>
              <a:ext uri="{FF2B5EF4-FFF2-40B4-BE49-F238E27FC236}">
                <a16:creationId xmlns:a16="http://schemas.microsoft.com/office/drawing/2014/main" id="{8B62A600-E449-A24D-91B0-9B0C0AC67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9222" name="Oval 10">
            <a:extLst>
              <a:ext uri="{FF2B5EF4-FFF2-40B4-BE49-F238E27FC236}">
                <a16:creationId xmlns:a16="http://schemas.microsoft.com/office/drawing/2014/main" id="{67FCF4A7-29A6-BA46-A467-6414B6EAD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9223" name="Oval 11">
            <a:extLst>
              <a:ext uri="{FF2B5EF4-FFF2-40B4-BE49-F238E27FC236}">
                <a16:creationId xmlns:a16="http://schemas.microsoft.com/office/drawing/2014/main" id="{D5BA9C2A-B0CB-8B43-B0B9-CE6B73AA7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9224" name="Oval 12">
            <a:extLst>
              <a:ext uri="{FF2B5EF4-FFF2-40B4-BE49-F238E27FC236}">
                <a16:creationId xmlns:a16="http://schemas.microsoft.com/office/drawing/2014/main" id="{3F173F39-7DCE-A746-AE93-AB1EACE00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9225" name="Oval 13">
            <a:extLst>
              <a:ext uri="{FF2B5EF4-FFF2-40B4-BE49-F238E27FC236}">
                <a16:creationId xmlns:a16="http://schemas.microsoft.com/office/drawing/2014/main" id="{72496667-721A-AD4C-956F-77F604A42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10</a:t>
            </a:r>
          </a:p>
        </p:txBody>
      </p:sp>
      <p:sp>
        <p:nvSpPr>
          <p:cNvPr id="9226" name="Oval 14">
            <a:extLst>
              <a:ext uri="{FF2B5EF4-FFF2-40B4-BE49-F238E27FC236}">
                <a16:creationId xmlns:a16="http://schemas.microsoft.com/office/drawing/2014/main" id="{C411FCBB-8748-194B-B2BB-9930477DC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9227" name="Oval 15">
            <a:extLst>
              <a:ext uri="{FF2B5EF4-FFF2-40B4-BE49-F238E27FC236}">
                <a16:creationId xmlns:a16="http://schemas.microsoft.com/office/drawing/2014/main" id="{FBD72D35-7F7B-E742-9BF4-9CA62E552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9228" name="AutoShape 16">
            <a:extLst>
              <a:ext uri="{FF2B5EF4-FFF2-40B4-BE49-F238E27FC236}">
                <a16:creationId xmlns:a16="http://schemas.microsoft.com/office/drawing/2014/main" id="{AD1C75F0-B9F7-5A4D-A93C-EEDA570236FC}"/>
              </a:ext>
            </a:extLst>
          </p:cNvPr>
          <p:cNvCxnSpPr>
            <a:cxnSpLocks noChangeShapeType="1"/>
            <a:stCxn id="9221" idx="7"/>
            <a:endCxn id="9220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29" name="AutoShape 17">
            <a:extLst>
              <a:ext uri="{FF2B5EF4-FFF2-40B4-BE49-F238E27FC236}">
                <a16:creationId xmlns:a16="http://schemas.microsoft.com/office/drawing/2014/main" id="{1D0D32EA-B1BC-324C-B0FF-67CA119D67D2}"/>
              </a:ext>
            </a:extLst>
          </p:cNvPr>
          <p:cNvCxnSpPr>
            <a:cxnSpLocks noChangeShapeType="1"/>
            <a:stCxn id="9221" idx="4"/>
            <a:endCxn id="9223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0" name="AutoShape 18">
            <a:extLst>
              <a:ext uri="{FF2B5EF4-FFF2-40B4-BE49-F238E27FC236}">
                <a16:creationId xmlns:a16="http://schemas.microsoft.com/office/drawing/2014/main" id="{05E555B5-7CFF-4641-BE7E-3DA0BCF625B6}"/>
              </a:ext>
            </a:extLst>
          </p:cNvPr>
          <p:cNvCxnSpPr>
            <a:cxnSpLocks noChangeShapeType="1"/>
            <a:stCxn id="9225" idx="1"/>
            <a:endCxn id="9223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1" name="AutoShape 23">
            <a:extLst>
              <a:ext uri="{FF2B5EF4-FFF2-40B4-BE49-F238E27FC236}">
                <a16:creationId xmlns:a16="http://schemas.microsoft.com/office/drawing/2014/main" id="{C5075501-04B8-D241-8770-55F169BBC275}"/>
              </a:ext>
            </a:extLst>
          </p:cNvPr>
          <p:cNvCxnSpPr>
            <a:cxnSpLocks noChangeShapeType="1"/>
            <a:stCxn id="9221" idx="5"/>
            <a:endCxn id="9225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32" name="Text Box 26">
            <a:extLst>
              <a:ext uri="{FF2B5EF4-FFF2-40B4-BE49-F238E27FC236}">
                <a16:creationId xmlns:a16="http://schemas.microsoft.com/office/drawing/2014/main" id="{C7C9B308-A7AD-494E-AD76-8294E8DD6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9233" name="Text Box 27">
            <a:extLst>
              <a:ext uri="{FF2B5EF4-FFF2-40B4-BE49-F238E27FC236}">
                <a16:creationId xmlns:a16="http://schemas.microsoft.com/office/drawing/2014/main" id="{02EF3DF8-995D-5B4F-9AB1-07D7BA1B6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9234" name="Text Box 28">
            <a:extLst>
              <a:ext uri="{FF2B5EF4-FFF2-40B4-BE49-F238E27FC236}">
                <a16:creationId xmlns:a16="http://schemas.microsoft.com/office/drawing/2014/main" id="{331C9B4F-0BEE-254D-B8DE-349360CC6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9235" name="Text Box 29">
            <a:extLst>
              <a:ext uri="{FF2B5EF4-FFF2-40B4-BE49-F238E27FC236}">
                <a16:creationId xmlns:a16="http://schemas.microsoft.com/office/drawing/2014/main" id="{4290C901-40A9-5041-9672-A76813B60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9236" name="Text Box 30">
            <a:extLst>
              <a:ext uri="{FF2B5EF4-FFF2-40B4-BE49-F238E27FC236}">
                <a16:creationId xmlns:a16="http://schemas.microsoft.com/office/drawing/2014/main" id="{624E8CBB-BB64-2340-BD9F-160E5D174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9237" name="Text Box 31">
            <a:extLst>
              <a:ext uri="{FF2B5EF4-FFF2-40B4-BE49-F238E27FC236}">
                <a16:creationId xmlns:a16="http://schemas.microsoft.com/office/drawing/2014/main" id="{85AAC402-1D2E-F14A-8B34-81E2FB5B0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9238" name="Text Box 32">
            <a:extLst>
              <a:ext uri="{FF2B5EF4-FFF2-40B4-BE49-F238E27FC236}">
                <a16:creationId xmlns:a16="http://schemas.microsoft.com/office/drawing/2014/main" id="{EA5FD95E-CAF5-2343-A5E9-09BC76D0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9239" name="Text Box 33">
            <a:extLst>
              <a:ext uri="{FF2B5EF4-FFF2-40B4-BE49-F238E27FC236}">
                <a16:creationId xmlns:a16="http://schemas.microsoft.com/office/drawing/2014/main" id="{475EE343-C150-5C40-B943-ECDB73C84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9240" name="Text Box 34">
            <a:extLst>
              <a:ext uri="{FF2B5EF4-FFF2-40B4-BE49-F238E27FC236}">
                <a16:creationId xmlns:a16="http://schemas.microsoft.com/office/drawing/2014/main" id="{3FCE46BC-9A5C-D347-90ED-DC4E524F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9241" name="Text Box 35">
            <a:extLst>
              <a:ext uri="{FF2B5EF4-FFF2-40B4-BE49-F238E27FC236}">
                <a16:creationId xmlns:a16="http://schemas.microsoft.com/office/drawing/2014/main" id="{ADDBC712-78E5-3441-AFAD-12D944775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9242" name="AutoShape 36">
            <a:extLst>
              <a:ext uri="{FF2B5EF4-FFF2-40B4-BE49-F238E27FC236}">
                <a16:creationId xmlns:a16="http://schemas.microsoft.com/office/drawing/2014/main" id="{54723081-BAB0-F34C-970B-7ABB40BA48A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3" name="AutoShape 37">
            <a:extLst>
              <a:ext uri="{FF2B5EF4-FFF2-40B4-BE49-F238E27FC236}">
                <a16:creationId xmlns:a16="http://schemas.microsoft.com/office/drawing/2014/main" id="{F1119A64-9ED2-F54D-B8B5-25713BB1A2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4" name="AutoShape 38">
            <a:extLst>
              <a:ext uri="{FF2B5EF4-FFF2-40B4-BE49-F238E27FC236}">
                <a16:creationId xmlns:a16="http://schemas.microsoft.com/office/drawing/2014/main" id="{E5C8BEC4-2F1A-7C49-BD40-6EDE6A17A17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5" name="AutoShape 39">
            <a:extLst>
              <a:ext uri="{FF2B5EF4-FFF2-40B4-BE49-F238E27FC236}">
                <a16:creationId xmlns:a16="http://schemas.microsoft.com/office/drawing/2014/main" id="{451992D6-EA7A-5A45-9E27-9BD03811A41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6" name="AutoShape 40">
            <a:extLst>
              <a:ext uri="{FF2B5EF4-FFF2-40B4-BE49-F238E27FC236}">
                <a16:creationId xmlns:a16="http://schemas.microsoft.com/office/drawing/2014/main" id="{EB7AACB3-6C69-0C4C-A06A-0FE94C7A90C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7" name="AutoShape 41">
            <a:extLst>
              <a:ext uri="{FF2B5EF4-FFF2-40B4-BE49-F238E27FC236}">
                <a16:creationId xmlns:a16="http://schemas.microsoft.com/office/drawing/2014/main" id="{128024F0-3265-634E-B5AA-F0DD4E7E99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1130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1B9556-14C5-2242-A55E-1F4203099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1125"/>
            <a:ext cx="10515600" cy="768351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0E336058-F252-114C-AF11-6B78EFE9903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0272" name="Oval 4">
              <a:extLst>
                <a:ext uri="{FF2B5EF4-FFF2-40B4-BE49-F238E27FC236}">
                  <a16:creationId xmlns:a16="http://schemas.microsoft.com/office/drawing/2014/main" id="{C02A55E6-F418-9E47-A264-004C95A3B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3" name="Oval 5">
              <a:extLst>
                <a:ext uri="{FF2B5EF4-FFF2-40B4-BE49-F238E27FC236}">
                  <a16:creationId xmlns:a16="http://schemas.microsoft.com/office/drawing/2014/main" id="{63943FE1-CEF5-0542-B505-9063DDC27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74" name="Text Box 6">
              <a:extLst>
                <a:ext uri="{FF2B5EF4-FFF2-40B4-BE49-F238E27FC236}">
                  <a16:creationId xmlns:a16="http://schemas.microsoft.com/office/drawing/2014/main" id="{E2D87CC5-C342-C246-9601-E00C1006F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0275" name="Text Box 7">
              <a:extLst>
                <a:ext uri="{FF2B5EF4-FFF2-40B4-BE49-F238E27FC236}">
                  <a16:creationId xmlns:a16="http://schemas.microsoft.com/office/drawing/2014/main" id="{AE61BD63-35D1-5D40-BD14-18D9D7576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0244" name="Oval 8">
            <a:extLst>
              <a:ext uri="{FF2B5EF4-FFF2-40B4-BE49-F238E27FC236}">
                <a16:creationId xmlns:a16="http://schemas.microsoft.com/office/drawing/2014/main" id="{CA014F1A-8524-324E-BF3A-064D62DF1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0245" name="Oval 9">
            <a:extLst>
              <a:ext uri="{FF2B5EF4-FFF2-40B4-BE49-F238E27FC236}">
                <a16:creationId xmlns:a16="http://schemas.microsoft.com/office/drawing/2014/main" id="{8F7A57AB-18F1-304D-B289-16A7467DA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0246" name="Oval 10">
            <a:extLst>
              <a:ext uri="{FF2B5EF4-FFF2-40B4-BE49-F238E27FC236}">
                <a16:creationId xmlns:a16="http://schemas.microsoft.com/office/drawing/2014/main" id="{5E9F6A62-74CB-1443-9192-B0A4558B4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0247" name="Oval 11">
            <a:extLst>
              <a:ext uri="{FF2B5EF4-FFF2-40B4-BE49-F238E27FC236}">
                <a16:creationId xmlns:a16="http://schemas.microsoft.com/office/drawing/2014/main" id="{B0672180-C34C-5A4C-9958-3C3382EEE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14</a:t>
            </a:r>
          </a:p>
        </p:txBody>
      </p:sp>
      <p:sp>
        <p:nvSpPr>
          <p:cNvPr id="10248" name="Oval 12">
            <a:extLst>
              <a:ext uri="{FF2B5EF4-FFF2-40B4-BE49-F238E27FC236}">
                <a16:creationId xmlns:a16="http://schemas.microsoft.com/office/drawing/2014/main" id="{5BF0233F-D6D0-FF48-BC78-F6869AF69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0249" name="Oval 13">
            <a:extLst>
              <a:ext uri="{FF2B5EF4-FFF2-40B4-BE49-F238E27FC236}">
                <a16:creationId xmlns:a16="http://schemas.microsoft.com/office/drawing/2014/main" id="{301B8B39-7BE6-9B44-9818-8BC9FD629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0250" name="Oval 14">
            <a:extLst>
              <a:ext uri="{FF2B5EF4-FFF2-40B4-BE49-F238E27FC236}">
                <a16:creationId xmlns:a16="http://schemas.microsoft.com/office/drawing/2014/main" id="{657AE58E-92F5-8341-A5D7-F142248A8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10251" name="Oval 15">
            <a:extLst>
              <a:ext uri="{FF2B5EF4-FFF2-40B4-BE49-F238E27FC236}">
                <a16:creationId xmlns:a16="http://schemas.microsoft.com/office/drawing/2014/main" id="{BF3A0797-15EE-BE49-9A4B-B3DF5D390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0252" name="AutoShape 16">
            <a:extLst>
              <a:ext uri="{FF2B5EF4-FFF2-40B4-BE49-F238E27FC236}">
                <a16:creationId xmlns:a16="http://schemas.microsoft.com/office/drawing/2014/main" id="{FAAC01BF-4821-7940-BF34-F8CE03A56947}"/>
              </a:ext>
            </a:extLst>
          </p:cNvPr>
          <p:cNvCxnSpPr>
            <a:cxnSpLocks noChangeShapeType="1"/>
            <a:stCxn id="10245" idx="7"/>
            <a:endCxn id="10244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3" name="AutoShape 17">
            <a:extLst>
              <a:ext uri="{FF2B5EF4-FFF2-40B4-BE49-F238E27FC236}">
                <a16:creationId xmlns:a16="http://schemas.microsoft.com/office/drawing/2014/main" id="{57105206-A3F9-E34C-99A3-E0CC6A52720A}"/>
              </a:ext>
            </a:extLst>
          </p:cNvPr>
          <p:cNvCxnSpPr>
            <a:cxnSpLocks noChangeShapeType="1"/>
            <a:stCxn id="10245" idx="4"/>
            <a:endCxn id="10247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4" name="AutoShape 18">
            <a:extLst>
              <a:ext uri="{FF2B5EF4-FFF2-40B4-BE49-F238E27FC236}">
                <a16:creationId xmlns:a16="http://schemas.microsoft.com/office/drawing/2014/main" id="{543729B2-D848-B948-8765-65C2F6B246CE}"/>
              </a:ext>
            </a:extLst>
          </p:cNvPr>
          <p:cNvCxnSpPr>
            <a:cxnSpLocks noChangeShapeType="1"/>
            <a:stCxn id="10249" idx="1"/>
            <a:endCxn id="10247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23">
            <a:extLst>
              <a:ext uri="{FF2B5EF4-FFF2-40B4-BE49-F238E27FC236}">
                <a16:creationId xmlns:a16="http://schemas.microsoft.com/office/drawing/2014/main" id="{87D1D939-B523-DA40-84C4-BCC7A1023E39}"/>
              </a:ext>
            </a:extLst>
          </p:cNvPr>
          <p:cNvCxnSpPr>
            <a:cxnSpLocks noChangeShapeType="1"/>
            <a:stCxn id="10245" idx="5"/>
            <a:endCxn id="10249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56" name="Text Box 26">
            <a:extLst>
              <a:ext uri="{FF2B5EF4-FFF2-40B4-BE49-F238E27FC236}">
                <a16:creationId xmlns:a16="http://schemas.microsoft.com/office/drawing/2014/main" id="{0E65D041-4E1E-BC46-9B0C-B00AE6DB4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0257" name="Text Box 27">
            <a:extLst>
              <a:ext uri="{FF2B5EF4-FFF2-40B4-BE49-F238E27FC236}">
                <a16:creationId xmlns:a16="http://schemas.microsoft.com/office/drawing/2014/main" id="{AEC30133-B922-2746-854B-8850D6AED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0258" name="Text Box 28">
            <a:extLst>
              <a:ext uri="{FF2B5EF4-FFF2-40B4-BE49-F238E27FC236}">
                <a16:creationId xmlns:a16="http://schemas.microsoft.com/office/drawing/2014/main" id="{B8F9FB83-1D5E-214B-A070-024448F94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0259" name="Text Box 29">
            <a:extLst>
              <a:ext uri="{FF2B5EF4-FFF2-40B4-BE49-F238E27FC236}">
                <a16:creationId xmlns:a16="http://schemas.microsoft.com/office/drawing/2014/main" id="{C1906CF9-2779-2E43-9045-FBF4F1926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0260" name="Text Box 30">
            <a:extLst>
              <a:ext uri="{FF2B5EF4-FFF2-40B4-BE49-F238E27FC236}">
                <a16:creationId xmlns:a16="http://schemas.microsoft.com/office/drawing/2014/main" id="{FCB17823-E067-3642-8F64-E024A5026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0261" name="Text Box 31">
            <a:extLst>
              <a:ext uri="{FF2B5EF4-FFF2-40B4-BE49-F238E27FC236}">
                <a16:creationId xmlns:a16="http://schemas.microsoft.com/office/drawing/2014/main" id="{C5F1BCFD-18CE-2D4F-8AC8-3DF40538B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0262" name="Text Box 32">
            <a:extLst>
              <a:ext uri="{FF2B5EF4-FFF2-40B4-BE49-F238E27FC236}">
                <a16:creationId xmlns:a16="http://schemas.microsoft.com/office/drawing/2014/main" id="{0284C76E-EA52-F144-AC0A-356F8BBC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0263" name="Text Box 33">
            <a:extLst>
              <a:ext uri="{FF2B5EF4-FFF2-40B4-BE49-F238E27FC236}">
                <a16:creationId xmlns:a16="http://schemas.microsoft.com/office/drawing/2014/main" id="{2EFCFBC3-2F68-8A4E-A6C1-E1B1AD96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0264" name="Text Box 34">
            <a:extLst>
              <a:ext uri="{FF2B5EF4-FFF2-40B4-BE49-F238E27FC236}">
                <a16:creationId xmlns:a16="http://schemas.microsoft.com/office/drawing/2014/main" id="{68AA1DF3-ACD0-2F4E-A2A2-6F4EE4052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0265" name="Text Box 35">
            <a:extLst>
              <a:ext uri="{FF2B5EF4-FFF2-40B4-BE49-F238E27FC236}">
                <a16:creationId xmlns:a16="http://schemas.microsoft.com/office/drawing/2014/main" id="{85D0C903-29C7-1941-B2A7-424783AD3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0266" name="AutoShape 36">
            <a:extLst>
              <a:ext uri="{FF2B5EF4-FFF2-40B4-BE49-F238E27FC236}">
                <a16:creationId xmlns:a16="http://schemas.microsoft.com/office/drawing/2014/main" id="{344F1027-3D37-C64E-90BD-90CFD765EBA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7" name="AutoShape 37">
            <a:extLst>
              <a:ext uri="{FF2B5EF4-FFF2-40B4-BE49-F238E27FC236}">
                <a16:creationId xmlns:a16="http://schemas.microsoft.com/office/drawing/2014/main" id="{E5FC4C30-F551-5245-84DE-869F6A32EA3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8" name="AutoShape 38">
            <a:extLst>
              <a:ext uri="{FF2B5EF4-FFF2-40B4-BE49-F238E27FC236}">
                <a16:creationId xmlns:a16="http://schemas.microsoft.com/office/drawing/2014/main" id="{24611F28-F5AB-5645-A6C8-9239991582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9" name="AutoShape 39">
            <a:extLst>
              <a:ext uri="{FF2B5EF4-FFF2-40B4-BE49-F238E27FC236}">
                <a16:creationId xmlns:a16="http://schemas.microsoft.com/office/drawing/2014/main" id="{B036F9DF-3EBC-2645-AFE5-6B073E8E9F3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0" name="AutoShape 40">
            <a:extLst>
              <a:ext uri="{FF2B5EF4-FFF2-40B4-BE49-F238E27FC236}">
                <a16:creationId xmlns:a16="http://schemas.microsoft.com/office/drawing/2014/main" id="{40F78858-B29B-B944-93FA-A8E05A5CB08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1" name="AutoShape 41">
            <a:extLst>
              <a:ext uri="{FF2B5EF4-FFF2-40B4-BE49-F238E27FC236}">
                <a16:creationId xmlns:a16="http://schemas.microsoft.com/office/drawing/2014/main" id="{15B4ED6B-B28B-904F-B42F-8A92737A330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3388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B3BC2CE-DF7E-4D4B-ACD8-117DE4012E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8427"/>
            <a:ext cx="105156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75570DC7-8F9A-3B4B-9FF6-ADE0C9DA8F4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1296" name="Oval 4">
              <a:extLst>
                <a:ext uri="{FF2B5EF4-FFF2-40B4-BE49-F238E27FC236}">
                  <a16:creationId xmlns:a16="http://schemas.microsoft.com/office/drawing/2014/main" id="{B44A0C78-91FF-B64D-B99A-D7728A954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7" name="Oval 5">
              <a:extLst>
                <a:ext uri="{FF2B5EF4-FFF2-40B4-BE49-F238E27FC236}">
                  <a16:creationId xmlns:a16="http://schemas.microsoft.com/office/drawing/2014/main" id="{6906C446-BDEA-FD43-B065-5A09C7C20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8" name="Text Box 6">
              <a:extLst>
                <a:ext uri="{FF2B5EF4-FFF2-40B4-BE49-F238E27FC236}">
                  <a16:creationId xmlns:a16="http://schemas.microsoft.com/office/drawing/2014/main" id="{2A708E1B-85EB-8F4F-A376-C09C32ED0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1299" name="Text Box 7">
              <a:extLst>
                <a:ext uri="{FF2B5EF4-FFF2-40B4-BE49-F238E27FC236}">
                  <a16:creationId xmlns:a16="http://schemas.microsoft.com/office/drawing/2014/main" id="{EA3D6128-62E3-3B48-8076-7032C69A76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1268" name="Oval 8">
            <a:extLst>
              <a:ext uri="{FF2B5EF4-FFF2-40B4-BE49-F238E27FC236}">
                <a16:creationId xmlns:a16="http://schemas.microsoft.com/office/drawing/2014/main" id="{460E8841-C17A-D042-BB1A-82B563AEB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1269" name="Oval 9">
            <a:extLst>
              <a:ext uri="{FF2B5EF4-FFF2-40B4-BE49-F238E27FC236}">
                <a16:creationId xmlns:a16="http://schemas.microsoft.com/office/drawing/2014/main" id="{FD926E0E-78F3-7E46-94D9-ADAB0EE2E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1270" name="Oval 10">
            <a:extLst>
              <a:ext uri="{FF2B5EF4-FFF2-40B4-BE49-F238E27FC236}">
                <a16:creationId xmlns:a16="http://schemas.microsoft.com/office/drawing/2014/main" id="{AE9D1A67-53A4-B248-8390-42CB16BA1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1271" name="Oval 11">
            <a:extLst>
              <a:ext uri="{FF2B5EF4-FFF2-40B4-BE49-F238E27FC236}">
                <a16:creationId xmlns:a16="http://schemas.microsoft.com/office/drawing/2014/main" id="{2CD7E09E-CABE-DE4A-93EE-A5C5F46B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14</a:t>
            </a:r>
          </a:p>
        </p:txBody>
      </p:sp>
      <p:sp>
        <p:nvSpPr>
          <p:cNvPr id="11272" name="Oval 12">
            <a:extLst>
              <a:ext uri="{FF2B5EF4-FFF2-40B4-BE49-F238E27FC236}">
                <a16:creationId xmlns:a16="http://schemas.microsoft.com/office/drawing/2014/main" id="{3BAC8C44-8D51-8543-9079-AF987469D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1273" name="Oval 13">
            <a:extLst>
              <a:ext uri="{FF2B5EF4-FFF2-40B4-BE49-F238E27FC236}">
                <a16:creationId xmlns:a16="http://schemas.microsoft.com/office/drawing/2014/main" id="{E6E6F146-A1F2-7543-BEF0-48E40D971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1274" name="Oval 14">
            <a:extLst>
              <a:ext uri="{FF2B5EF4-FFF2-40B4-BE49-F238E27FC236}">
                <a16:creationId xmlns:a16="http://schemas.microsoft.com/office/drawing/2014/main" id="{B7774D12-7396-0A4D-8E6B-F17F38066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11275" name="Oval 15">
            <a:extLst>
              <a:ext uri="{FF2B5EF4-FFF2-40B4-BE49-F238E27FC236}">
                <a16:creationId xmlns:a16="http://schemas.microsoft.com/office/drawing/2014/main" id="{318793FE-630B-0447-A7C2-9677E5008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1276" name="AutoShape 18">
            <a:extLst>
              <a:ext uri="{FF2B5EF4-FFF2-40B4-BE49-F238E27FC236}">
                <a16:creationId xmlns:a16="http://schemas.microsoft.com/office/drawing/2014/main" id="{38FE6E9C-0F82-784B-A54D-73557F447EFC}"/>
              </a:ext>
            </a:extLst>
          </p:cNvPr>
          <p:cNvCxnSpPr>
            <a:cxnSpLocks noChangeShapeType="1"/>
            <a:stCxn id="11273" idx="1"/>
            <a:endCxn id="11271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7" name="AutoShape 19">
            <a:extLst>
              <a:ext uri="{FF2B5EF4-FFF2-40B4-BE49-F238E27FC236}">
                <a16:creationId xmlns:a16="http://schemas.microsoft.com/office/drawing/2014/main" id="{9B97EF67-A882-F94B-BD0C-60BD26CF5C91}"/>
              </a:ext>
            </a:extLst>
          </p:cNvPr>
          <p:cNvCxnSpPr>
            <a:cxnSpLocks noChangeShapeType="1"/>
            <a:stCxn id="11272" idx="3"/>
            <a:endCxn id="11273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8" name="AutoShape 21">
            <a:extLst>
              <a:ext uri="{FF2B5EF4-FFF2-40B4-BE49-F238E27FC236}">
                <a16:creationId xmlns:a16="http://schemas.microsoft.com/office/drawing/2014/main" id="{F51F03F3-73ED-9141-9771-7AD2A447EFA6}"/>
              </a:ext>
            </a:extLst>
          </p:cNvPr>
          <p:cNvCxnSpPr>
            <a:cxnSpLocks noChangeShapeType="1"/>
            <a:stCxn id="11270" idx="1"/>
            <a:endCxn id="11268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9" name="Text Box 26">
            <a:extLst>
              <a:ext uri="{FF2B5EF4-FFF2-40B4-BE49-F238E27FC236}">
                <a16:creationId xmlns:a16="http://schemas.microsoft.com/office/drawing/2014/main" id="{7D3F6448-8A20-7A4C-8AE8-6206FA84C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1280" name="Text Box 27">
            <a:extLst>
              <a:ext uri="{FF2B5EF4-FFF2-40B4-BE49-F238E27FC236}">
                <a16:creationId xmlns:a16="http://schemas.microsoft.com/office/drawing/2014/main" id="{320E0DEB-412D-134F-8CCA-E96F8B2A6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1281" name="Text Box 28">
            <a:extLst>
              <a:ext uri="{FF2B5EF4-FFF2-40B4-BE49-F238E27FC236}">
                <a16:creationId xmlns:a16="http://schemas.microsoft.com/office/drawing/2014/main" id="{5A938E38-1EF7-CC47-A43E-4F29C2CB6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1282" name="Text Box 29">
            <a:extLst>
              <a:ext uri="{FF2B5EF4-FFF2-40B4-BE49-F238E27FC236}">
                <a16:creationId xmlns:a16="http://schemas.microsoft.com/office/drawing/2014/main" id="{042185BD-833E-7B48-B9A1-628B554D5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1283" name="Text Box 30">
            <a:extLst>
              <a:ext uri="{FF2B5EF4-FFF2-40B4-BE49-F238E27FC236}">
                <a16:creationId xmlns:a16="http://schemas.microsoft.com/office/drawing/2014/main" id="{A44CD88A-E559-8C46-B5F3-16290617E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1284" name="Text Box 31">
            <a:extLst>
              <a:ext uri="{FF2B5EF4-FFF2-40B4-BE49-F238E27FC236}">
                <a16:creationId xmlns:a16="http://schemas.microsoft.com/office/drawing/2014/main" id="{8AE9A2BA-11A5-A94B-A020-953C20A91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1285" name="Text Box 32">
            <a:extLst>
              <a:ext uri="{FF2B5EF4-FFF2-40B4-BE49-F238E27FC236}">
                <a16:creationId xmlns:a16="http://schemas.microsoft.com/office/drawing/2014/main" id="{2A18FABA-2371-1D4E-8725-EA72CE510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1286" name="Text Box 33">
            <a:extLst>
              <a:ext uri="{FF2B5EF4-FFF2-40B4-BE49-F238E27FC236}">
                <a16:creationId xmlns:a16="http://schemas.microsoft.com/office/drawing/2014/main" id="{4491CDC4-E2BA-B541-8FAD-9A29F09AD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1287" name="Text Box 34">
            <a:extLst>
              <a:ext uri="{FF2B5EF4-FFF2-40B4-BE49-F238E27FC236}">
                <a16:creationId xmlns:a16="http://schemas.microsoft.com/office/drawing/2014/main" id="{409A1E99-68F0-A141-8E59-9285D997E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1288" name="Text Box 35">
            <a:extLst>
              <a:ext uri="{FF2B5EF4-FFF2-40B4-BE49-F238E27FC236}">
                <a16:creationId xmlns:a16="http://schemas.microsoft.com/office/drawing/2014/main" id="{2B8FF60A-1753-2E46-A90E-2FD103E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1289" name="AutoShape 42">
            <a:extLst>
              <a:ext uri="{FF2B5EF4-FFF2-40B4-BE49-F238E27FC236}">
                <a16:creationId xmlns:a16="http://schemas.microsoft.com/office/drawing/2014/main" id="{D262E758-0990-1142-92FC-72526A53CB8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0" name="AutoShape 43">
            <a:extLst>
              <a:ext uri="{FF2B5EF4-FFF2-40B4-BE49-F238E27FC236}">
                <a16:creationId xmlns:a16="http://schemas.microsoft.com/office/drawing/2014/main" id="{BA435564-4FBB-8B4C-8353-3D72F02CB4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1" name="AutoShape 44">
            <a:extLst>
              <a:ext uri="{FF2B5EF4-FFF2-40B4-BE49-F238E27FC236}">
                <a16:creationId xmlns:a16="http://schemas.microsoft.com/office/drawing/2014/main" id="{A61F1FDA-79B6-8048-A20E-0DD7E3D6C1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2" name="AutoShape 45">
            <a:extLst>
              <a:ext uri="{FF2B5EF4-FFF2-40B4-BE49-F238E27FC236}">
                <a16:creationId xmlns:a16="http://schemas.microsoft.com/office/drawing/2014/main" id="{C49E6DEC-E6F2-FA4E-B9E5-8B9DF6A3DB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3" name="AutoShape 46">
            <a:extLst>
              <a:ext uri="{FF2B5EF4-FFF2-40B4-BE49-F238E27FC236}">
                <a16:creationId xmlns:a16="http://schemas.microsoft.com/office/drawing/2014/main" id="{9DB950F5-3D96-8E4E-B9A4-6EB1CE27FF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4" name="AutoShape 47">
            <a:extLst>
              <a:ext uri="{FF2B5EF4-FFF2-40B4-BE49-F238E27FC236}">
                <a16:creationId xmlns:a16="http://schemas.microsoft.com/office/drawing/2014/main" id="{9F850F81-7B12-3241-B090-03603E8359F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95" name="AutoShape 48">
            <a:extLst>
              <a:ext uri="{FF2B5EF4-FFF2-40B4-BE49-F238E27FC236}">
                <a16:creationId xmlns:a16="http://schemas.microsoft.com/office/drawing/2014/main" id="{BACDED00-3C4C-9843-BB6C-20A005B7C7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80619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4CDD873-C45C-A946-9B47-C8BA5E1CB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26"/>
            <a:ext cx="10515600" cy="78105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B3378E96-33B8-1443-B0FD-E7B32A4D52E8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2320" name="Oval 4">
              <a:extLst>
                <a:ext uri="{FF2B5EF4-FFF2-40B4-BE49-F238E27FC236}">
                  <a16:creationId xmlns:a16="http://schemas.microsoft.com/office/drawing/2014/main" id="{4D9B3079-F0F9-054E-95CC-5AD56C75F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1" name="Oval 5">
              <a:extLst>
                <a:ext uri="{FF2B5EF4-FFF2-40B4-BE49-F238E27FC236}">
                  <a16:creationId xmlns:a16="http://schemas.microsoft.com/office/drawing/2014/main" id="{2BC92C66-881D-9540-BFAF-4691E2D07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2" name="Text Box 6">
              <a:extLst>
                <a:ext uri="{FF2B5EF4-FFF2-40B4-BE49-F238E27FC236}">
                  <a16:creationId xmlns:a16="http://schemas.microsoft.com/office/drawing/2014/main" id="{6B834F09-29F8-5041-8522-9A5C4CF465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2323" name="Text Box 7">
              <a:extLst>
                <a:ext uri="{FF2B5EF4-FFF2-40B4-BE49-F238E27FC236}">
                  <a16:creationId xmlns:a16="http://schemas.microsoft.com/office/drawing/2014/main" id="{DB25C948-CA95-214D-9A97-16AA8D3018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2292" name="Oval 8">
            <a:extLst>
              <a:ext uri="{FF2B5EF4-FFF2-40B4-BE49-F238E27FC236}">
                <a16:creationId xmlns:a16="http://schemas.microsoft.com/office/drawing/2014/main" id="{6B9C4499-3122-2948-9F5E-F8C9228A9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2293" name="Oval 9">
            <a:extLst>
              <a:ext uri="{FF2B5EF4-FFF2-40B4-BE49-F238E27FC236}">
                <a16:creationId xmlns:a16="http://schemas.microsoft.com/office/drawing/2014/main" id="{31765F10-4841-CD47-8E16-33C4921A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2294" name="Oval 10">
            <a:extLst>
              <a:ext uri="{FF2B5EF4-FFF2-40B4-BE49-F238E27FC236}">
                <a16:creationId xmlns:a16="http://schemas.microsoft.com/office/drawing/2014/main" id="{59AC61EB-564F-1841-9E40-7DB2834AD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2295" name="Oval 11">
            <a:extLst>
              <a:ext uri="{FF2B5EF4-FFF2-40B4-BE49-F238E27FC236}">
                <a16:creationId xmlns:a16="http://schemas.microsoft.com/office/drawing/2014/main" id="{245C75AE-32AF-AF40-A3D3-594AABD02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14</a:t>
            </a:r>
          </a:p>
        </p:txBody>
      </p:sp>
      <p:sp>
        <p:nvSpPr>
          <p:cNvPr id="12296" name="Oval 12">
            <a:extLst>
              <a:ext uri="{FF2B5EF4-FFF2-40B4-BE49-F238E27FC236}">
                <a16:creationId xmlns:a16="http://schemas.microsoft.com/office/drawing/2014/main" id="{EDB38004-D8F3-724C-BF16-5669A0E7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2297" name="Oval 13">
            <a:extLst>
              <a:ext uri="{FF2B5EF4-FFF2-40B4-BE49-F238E27FC236}">
                <a16:creationId xmlns:a16="http://schemas.microsoft.com/office/drawing/2014/main" id="{B2FBAC90-6130-3F47-AD5E-214D98790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2298" name="Oval 14">
            <a:extLst>
              <a:ext uri="{FF2B5EF4-FFF2-40B4-BE49-F238E27FC236}">
                <a16:creationId xmlns:a16="http://schemas.microsoft.com/office/drawing/2014/main" id="{43D37145-0BC8-2840-A076-0ED8BFE1E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12299" name="Oval 15">
            <a:extLst>
              <a:ext uri="{FF2B5EF4-FFF2-40B4-BE49-F238E27FC236}">
                <a16:creationId xmlns:a16="http://schemas.microsoft.com/office/drawing/2014/main" id="{FA039084-280D-D542-9FB8-252CE311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2300" name="AutoShape 16">
            <a:extLst>
              <a:ext uri="{FF2B5EF4-FFF2-40B4-BE49-F238E27FC236}">
                <a16:creationId xmlns:a16="http://schemas.microsoft.com/office/drawing/2014/main" id="{45356AB5-3A76-E945-A976-18373A7B1061}"/>
              </a:ext>
            </a:extLst>
          </p:cNvPr>
          <p:cNvCxnSpPr>
            <a:cxnSpLocks noChangeShapeType="1"/>
            <a:stCxn id="12297" idx="1"/>
            <a:endCxn id="12295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1" name="AutoShape 17">
            <a:extLst>
              <a:ext uri="{FF2B5EF4-FFF2-40B4-BE49-F238E27FC236}">
                <a16:creationId xmlns:a16="http://schemas.microsoft.com/office/drawing/2014/main" id="{A92CC1E4-22DD-4441-B815-517EDC5AA781}"/>
              </a:ext>
            </a:extLst>
          </p:cNvPr>
          <p:cNvCxnSpPr>
            <a:cxnSpLocks noChangeShapeType="1"/>
            <a:stCxn id="12296" idx="3"/>
            <a:endCxn id="12297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02" name="AutoShape 18">
            <a:extLst>
              <a:ext uri="{FF2B5EF4-FFF2-40B4-BE49-F238E27FC236}">
                <a16:creationId xmlns:a16="http://schemas.microsoft.com/office/drawing/2014/main" id="{77D15A57-ACC7-9344-870B-41A943FDAB2C}"/>
              </a:ext>
            </a:extLst>
          </p:cNvPr>
          <p:cNvCxnSpPr>
            <a:cxnSpLocks noChangeShapeType="1"/>
            <a:stCxn id="12294" idx="1"/>
            <a:endCxn id="12292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03" name="Text Box 19">
            <a:extLst>
              <a:ext uri="{FF2B5EF4-FFF2-40B4-BE49-F238E27FC236}">
                <a16:creationId xmlns:a16="http://schemas.microsoft.com/office/drawing/2014/main" id="{23B93879-5FB4-554E-95AD-337ADD14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2304" name="Text Box 20">
            <a:extLst>
              <a:ext uri="{FF2B5EF4-FFF2-40B4-BE49-F238E27FC236}">
                <a16:creationId xmlns:a16="http://schemas.microsoft.com/office/drawing/2014/main" id="{F82E2B75-6DEF-B74E-8571-9467680EC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2305" name="Text Box 21">
            <a:extLst>
              <a:ext uri="{FF2B5EF4-FFF2-40B4-BE49-F238E27FC236}">
                <a16:creationId xmlns:a16="http://schemas.microsoft.com/office/drawing/2014/main" id="{DE6CFFA8-3108-4442-9261-709E09286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2306" name="Text Box 22">
            <a:extLst>
              <a:ext uri="{FF2B5EF4-FFF2-40B4-BE49-F238E27FC236}">
                <a16:creationId xmlns:a16="http://schemas.microsoft.com/office/drawing/2014/main" id="{E9A75A24-9E78-6D43-892E-05E3C07C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2307" name="Text Box 23">
            <a:extLst>
              <a:ext uri="{FF2B5EF4-FFF2-40B4-BE49-F238E27FC236}">
                <a16:creationId xmlns:a16="http://schemas.microsoft.com/office/drawing/2014/main" id="{8672A328-FB6E-664B-9077-9558E1A8B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2308" name="Text Box 24">
            <a:extLst>
              <a:ext uri="{FF2B5EF4-FFF2-40B4-BE49-F238E27FC236}">
                <a16:creationId xmlns:a16="http://schemas.microsoft.com/office/drawing/2014/main" id="{69CF1588-A256-A541-AB48-5BB5D54E2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2309" name="Text Box 25">
            <a:extLst>
              <a:ext uri="{FF2B5EF4-FFF2-40B4-BE49-F238E27FC236}">
                <a16:creationId xmlns:a16="http://schemas.microsoft.com/office/drawing/2014/main" id="{BA47B260-E698-CC4D-83DE-EDE8475E0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2310" name="Text Box 26">
            <a:extLst>
              <a:ext uri="{FF2B5EF4-FFF2-40B4-BE49-F238E27FC236}">
                <a16:creationId xmlns:a16="http://schemas.microsoft.com/office/drawing/2014/main" id="{76636AB3-7894-E24B-8660-1C9859F24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2311" name="Text Box 27">
            <a:extLst>
              <a:ext uri="{FF2B5EF4-FFF2-40B4-BE49-F238E27FC236}">
                <a16:creationId xmlns:a16="http://schemas.microsoft.com/office/drawing/2014/main" id="{F2756872-0994-8347-AAA4-395851CB7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00997A32-5D25-8141-B021-71422B3AD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2313" name="AutoShape 29">
            <a:extLst>
              <a:ext uri="{FF2B5EF4-FFF2-40B4-BE49-F238E27FC236}">
                <a16:creationId xmlns:a16="http://schemas.microsoft.com/office/drawing/2014/main" id="{3EDE7D0E-BBCB-D94C-A499-74B4243AF8E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4" name="AutoShape 30">
            <a:extLst>
              <a:ext uri="{FF2B5EF4-FFF2-40B4-BE49-F238E27FC236}">
                <a16:creationId xmlns:a16="http://schemas.microsoft.com/office/drawing/2014/main" id="{EB1EEEA4-D586-8448-9356-5F833F9CC2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5" name="AutoShape 31">
            <a:extLst>
              <a:ext uri="{FF2B5EF4-FFF2-40B4-BE49-F238E27FC236}">
                <a16:creationId xmlns:a16="http://schemas.microsoft.com/office/drawing/2014/main" id="{0904283F-6413-8848-97AD-C8EBB8E330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6" name="AutoShape 32">
            <a:extLst>
              <a:ext uri="{FF2B5EF4-FFF2-40B4-BE49-F238E27FC236}">
                <a16:creationId xmlns:a16="http://schemas.microsoft.com/office/drawing/2014/main" id="{73F231E8-F544-F143-AAA2-4C87089449D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7" name="AutoShape 33">
            <a:extLst>
              <a:ext uri="{FF2B5EF4-FFF2-40B4-BE49-F238E27FC236}">
                <a16:creationId xmlns:a16="http://schemas.microsoft.com/office/drawing/2014/main" id="{749907CF-B311-6041-90FF-A0E8106BBE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8" name="AutoShape 34">
            <a:extLst>
              <a:ext uri="{FF2B5EF4-FFF2-40B4-BE49-F238E27FC236}">
                <a16:creationId xmlns:a16="http://schemas.microsoft.com/office/drawing/2014/main" id="{FB9D0858-7AE8-034B-98A7-05DD63E0306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319" name="AutoShape 35">
            <a:extLst>
              <a:ext uri="{FF2B5EF4-FFF2-40B4-BE49-F238E27FC236}">
                <a16:creationId xmlns:a16="http://schemas.microsoft.com/office/drawing/2014/main" id="{EEC690C4-AFF6-B942-A14F-F740589F3F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42914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D98F32-5851-E946-8AA2-CCE55D26E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9701"/>
            <a:ext cx="10515600" cy="70802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1028B792-C11D-864D-B2C7-68FB100BEC3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3344" name="Oval 4">
              <a:extLst>
                <a:ext uri="{FF2B5EF4-FFF2-40B4-BE49-F238E27FC236}">
                  <a16:creationId xmlns:a16="http://schemas.microsoft.com/office/drawing/2014/main" id="{A24B7556-A5E9-B144-82EC-F2C6CFB9B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5" name="Oval 5">
              <a:extLst>
                <a:ext uri="{FF2B5EF4-FFF2-40B4-BE49-F238E27FC236}">
                  <a16:creationId xmlns:a16="http://schemas.microsoft.com/office/drawing/2014/main" id="{D0911140-0BBA-2F4E-B8A2-3FCACDD0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6" name="Text Box 6">
              <a:extLst>
                <a:ext uri="{FF2B5EF4-FFF2-40B4-BE49-F238E27FC236}">
                  <a16:creationId xmlns:a16="http://schemas.microsoft.com/office/drawing/2014/main" id="{F1CD7772-426B-5445-9073-F90561F83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3347" name="Text Box 7">
              <a:extLst>
                <a:ext uri="{FF2B5EF4-FFF2-40B4-BE49-F238E27FC236}">
                  <a16:creationId xmlns:a16="http://schemas.microsoft.com/office/drawing/2014/main" id="{F81A79E3-734A-1F48-95AF-5D5529206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3316" name="Oval 8">
            <a:extLst>
              <a:ext uri="{FF2B5EF4-FFF2-40B4-BE49-F238E27FC236}">
                <a16:creationId xmlns:a16="http://schemas.microsoft.com/office/drawing/2014/main" id="{3F0BBF38-3CEE-C94D-A8B8-21CD18424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3317" name="Oval 9">
            <a:extLst>
              <a:ext uri="{FF2B5EF4-FFF2-40B4-BE49-F238E27FC236}">
                <a16:creationId xmlns:a16="http://schemas.microsoft.com/office/drawing/2014/main" id="{A54100CD-1A44-044A-BB22-9A3A0D6BC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3318" name="Oval 10">
            <a:extLst>
              <a:ext uri="{FF2B5EF4-FFF2-40B4-BE49-F238E27FC236}">
                <a16:creationId xmlns:a16="http://schemas.microsoft.com/office/drawing/2014/main" id="{7EFB56E7-FA56-954B-9C63-1667D3B83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3319" name="Oval 11">
            <a:extLst>
              <a:ext uri="{FF2B5EF4-FFF2-40B4-BE49-F238E27FC236}">
                <a16:creationId xmlns:a16="http://schemas.microsoft.com/office/drawing/2014/main" id="{619A16C8-18DA-BD47-BA73-67D4D3193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3</a:t>
            </a:r>
          </a:p>
        </p:txBody>
      </p:sp>
      <p:sp>
        <p:nvSpPr>
          <p:cNvPr id="13320" name="Oval 12">
            <a:extLst>
              <a:ext uri="{FF2B5EF4-FFF2-40B4-BE49-F238E27FC236}">
                <a16:creationId xmlns:a16="http://schemas.microsoft.com/office/drawing/2014/main" id="{16801969-6E0F-4245-A3FD-F3BEACDF7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3321" name="Oval 13">
            <a:extLst>
              <a:ext uri="{FF2B5EF4-FFF2-40B4-BE49-F238E27FC236}">
                <a16:creationId xmlns:a16="http://schemas.microsoft.com/office/drawing/2014/main" id="{88556EDE-78FF-1748-9749-30D206483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3322" name="Oval 14">
            <a:extLst>
              <a:ext uri="{FF2B5EF4-FFF2-40B4-BE49-F238E27FC236}">
                <a16:creationId xmlns:a16="http://schemas.microsoft.com/office/drawing/2014/main" id="{E0DDFDB5-5A65-BD44-9575-83C5CA6C5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13323" name="Oval 15">
            <a:extLst>
              <a:ext uri="{FF2B5EF4-FFF2-40B4-BE49-F238E27FC236}">
                <a16:creationId xmlns:a16="http://schemas.microsoft.com/office/drawing/2014/main" id="{B8093D99-05F5-6547-B757-4EF498EC9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3324" name="AutoShape 16">
            <a:extLst>
              <a:ext uri="{FF2B5EF4-FFF2-40B4-BE49-F238E27FC236}">
                <a16:creationId xmlns:a16="http://schemas.microsoft.com/office/drawing/2014/main" id="{9B510D89-7562-3B40-8D60-6CF2FF5F90A8}"/>
              </a:ext>
            </a:extLst>
          </p:cNvPr>
          <p:cNvCxnSpPr>
            <a:cxnSpLocks noChangeShapeType="1"/>
            <a:stCxn id="13321" idx="1"/>
            <a:endCxn id="13319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5" name="AutoShape 17">
            <a:extLst>
              <a:ext uri="{FF2B5EF4-FFF2-40B4-BE49-F238E27FC236}">
                <a16:creationId xmlns:a16="http://schemas.microsoft.com/office/drawing/2014/main" id="{0153F931-075E-0640-9E4E-C5EDDA8AC689}"/>
              </a:ext>
            </a:extLst>
          </p:cNvPr>
          <p:cNvCxnSpPr>
            <a:cxnSpLocks noChangeShapeType="1"/>
            <a:stCxn id="13320" idx="3"/>
            <a:endCxn id="13321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26" name="AutoShape 18">
            <a:extLst>
              <a:ext uri="{FF2B5EF4-FFF2-40B4-BE49-F238E27FC236}">
                <a16:creationId xmlns:a16="http://schemas.microsoft.com/office/drawing/2014/main" id="{AB465274-2692-FC4C-BEEA-76A14F95FD18}"/>
              </a:ext>
            </a:extLst>
          </p:cNvPr>
          <p:cNvCxnSpPr>
            <a:cxnSpLocks noChangeShapeType="1"/>
            <a:stCxn id="13318" idx="1"/>
            <a:endCxn id="13316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327" name="Text Box 19">
            <a:extLst>
              <a:ext uri="{FF2B5EF4-FFF2-40B4-BE49-F238E27FC236}">
                <a16:creationId xmlns:a16="http://schemas.microsoft.com/office/drawing/2014/main" id="{68B7E5CF-1625-6D40-9CAB-C27F239F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3328" name="Text Box 20">
            <a:extLst>
              <a:ext uri="{FF2B5EF4-FFF2-40B4-BE49-F238E27FC236}">
                <a16:creationId xmlns:a16="http://schemas.microsoft.com/office/drawing/2014/main" id="{9DFB0178-9C8A-6846-888C-4C42882AC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3329" name="Text Box 21">
            <a:extLst>
              <a:ext uri="{FF2B5EF4-FFF2-40B4-BE49-F238E27FC236}">
                <a16:creationId xmlns:a16="http://schemas.microsoft.com/office/drawing/2014/main" id="{782E0FBD-322D-A54C-938F-86A6593DA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3330" name="Text Box 22">
            <a:extLst>
              <a:ext uri="{FF2B5EF4-FFF2-40B4-BE49-F238E27FC236}">
                <a16:creationId xmlns:a16="http://schemas.microsoft.com/office/drawing/2014/main" id="{A2B0B97C-F04E-1B4D-B449-1D0DC72F2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3331" name="Text Box 23">
            <a:extLst>
              <a:ext uri="{FF2B5EF4-FFF2-40B4-BE49-F238E27FC236}">
                <a16:creationId xmlns:a16="http://schemas.microsoft.com/office/drawing/2014/main" id="{A6FD7F40-B02F-944D-98E0-4ADDED2BE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3332" name="Text Box 24">
            <a:extLst>
              <a:ext uri="{FF2B5EF4-FFF2-40B4-BE49-F238E27FC236}">
                <a16:creationId xmlns:a16="http://schemas.microsoft.com/office/drawing/2014/main" id="{9514B476-4B47-644B-B1C2-54FA067D3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3333" name="Text Box 25">
            <a:extLst>
              <a:ext uri="{FF2B5EF4-FFF2-40B4-BE49-F238E27FC236}">
                <a16:creationId xmlns:a16="http://schemas.microsoft.com/office/drawing/2014/main" id="{B776283F-A6A4-914C-8463-D998342C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3334" name="Text Box 26">
            <a:extLst>
              <a:ext uri="{FF2B5EF4-FFF2-40B4-BE49-F238E27FC236}">
                <a16:creationId xmlns:a16="http://schemas.microsoft.com/office/drawing/2014/main" id="{FA56C304-6B1C-0246-9C14-FE65AA470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3335" name="Text Box 27">
            <a:extLst>
              <a:ext uri="{FF2B5EF4-FFF2-40B4-BE49-F238E27FC236}">
                <a16:creationId xmlns:a16="http://schemas.microsoft.com/office/drawing/2014/main" id="{AE8F4CDD-7DF9-7640-9222-8CD157921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3336" name="Text Box 28">
            <a:extLst>
              <a:ext uri="{FF2B5EF4-FFF2-40B4-BE49-F238E27FC236}">
                <a16:creationId xmlns:a16="http://schemas.microsoft.com/office/drawing/2014/main" id="{022AADFA-698F-A14B-A23F-85304BCC2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3337" name="AutoShape 29">
            <a:extLst>
              <a:ext uri="{FF2B5EF4-FFF2-40B4-BE49-F238E27FC236}">
                <a16:creationId xmlns:a16="http://schemas.microsoft.com/office/drawing/2014/main" id="{D01FC2E2-1D9C-0D43-A11B-B580344CBF5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8" name="AutoShape 30">
            <a:extLst>
              <a:ext uri="{FF2B5EF4-FFF2-40B4-BE49-F238E27FC236}">
                <a16:creationId xmlns:a16="http://schemas.microsoft.com/office/drawing/2014/main" id="{BF5A9E17-E168-E541-A094-CB830E1604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39" name="AutoShape 31">
            <a:extLst>
              <a:ext uri="{FF2B5EF4-FFF2-40B4-BE49-F238E27FC236}">
                <a16:creationId xmlns:a16="http://schemas.microsoft.com/office/drawing/2014/main" id="{E276FC31-AB0C-B646-B242-0BCF299636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0" name="AutoShape 32">
            <a:extLst>
              <a:ext uri="{FF2B5EF4-FFF2-40B4-BE49-F238E27FC236}">
                <a16:creationId xmlns:a16="http://schemas.microsoft.com/office/drawing/2014/main" id="{B61BA6E4-DEE5-1F4C-9CCA-B70B14B287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1" name="AutoShape 33">
            <a:extLst>
              <a:ext uri="{FF2B5EF4-FFF2-40B4-BE49-F238E27FC236}">
                <a16:creationId xmlns:a16="http://schemas.microsoft.com/office/drawing/2014/main" id="{64335004-71EB-E943-86EA-83A4DB29BC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2" name="AutoShape 34">
            <a:extLst>
              <a:ext uri="{FF2B5EF4-FFF2-40B4-BE49-F238E27FC236}">
                <a16:creationId xmlns:a16="http://schemas.microsoft.com/office/drawing/2014/main" id="{512FE97E-37A5-1D4D-93A9-F881FE43A1E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343" name="AutoShape 35">
            <a:extLst>
              <a:ext uri="{FF2B5EF4-FFF2-40B4-BE49-F238E27FC236}">
                <a16:creationId xmlns:a16="http://schemas.microsoft.com/office/drawing/2014/main" id="{6828939A-4521-EC41-B9E9-BEF3A85ED3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400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C47C4AC-2232-E74A-970F-B3209586D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8752"/>
            <a:ext cx="10515600" cy="70802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C0C1E352-4A5A-3845-A115-11EA341DA87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4368" name="Oval 4">
              <a:extLst>
                <a:ext uri="{FF2B5EF4-FFF2-40B4-BE49-F238E27FC236}">
                  <a16:creationId xmlns:a16="http://schemas.microsoft.com/office/drawing/2014/main" id="{795097A6-2218-9C48-A034-36C0499B0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9" name="Oval 5">
              <a:extLst>
                <a:ext uri="{FF2B5EF4-FFF2-40B4-BE49-F238E27FC236}">
                  <a16:creationId xmlns:a16="http://schemas.microsoft.com/office/drawing/2014/main" id="{CAE7CF0C-143B-2B40-9E13-2605CCFCF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0" name="Text Box 6">
              <a:extLst>
                <a:ext uri="{FF2B5EF4-FFF2-40B4-BE49-F238E27FC236}">
                  <a16:creationId xmlns:a16="http://schemas.microsoft.com/office/drawing/2014/main" id="{F8E00289-B25D-AD42-9D69-6C7B71249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4371" name="Text Box 7">
              <a:extLst>
                <a:ext uri="{FF2B5EF4-FFF2-40B4-BE49-F238E27FC236}">
                  <a16:creationId xmlns:a16="http://schemas.microsoft.com/office/drawing/2014/main" id="{FADD7796-2916-FA41-A127-2499C6647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4340" name="Oval 8">
            <a:extLst>
              <a:ext uri="{FF2B5EF4-FFF2-40B4-BE49-F238E27FC236}">
                <a16:creationId xmlns:a16="http://schemas.microsoft.com/office/drawing/2014/main" id="{32552B73-FFE4-C248-9C83-4CF1CE167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4341" name="Oval 9">
            <a:extLst>
              <a:ext uri="{FF2B5EF4-FFF2-40B4-BE49-F238E27FC236}">
                <a16:creationId xmlns:a16="http://schemas.microsoft.com/office/drawing/2014/main" id="{DAB3BB6C-A8A8-BE49-9198-109665C41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4342" name="Oval 10">
            <a:extLst>
              <a:ext uri="{FF2B5EF4-FFF2-40B4-BE49-F238E27FC236}">
                <a16:creationId xmlns:a16="http://schemas.microsoft.com/office/drawing/2014/main" id="{2168482A-F6C0-304C-B2E7-29D34DAD0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4343" name="Oval 11">
            <a:extLst>
              <a:ext uri="{FF2B5EF4-FFF2-40B4-BE49-F238E27FC236}">
                <a16:creationId xmlns:a16="http://schemas.microsoft.com/office/drawing/2014/main" id="{D558E516-A40D-3649-8180-20328EB9B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3</a:t>
            </a:r>
          </a:p>
        </p:txBody>
      </p:sp>
      <p:sp>
        <p:nvSpPr>
          <p:cNvPr id="14344" name="Oval 12">
            <a:extLst>
              <a:ext uri="{FF2B5EF4-FFF2-40B4-BE49-F238E27FC236}">
                <a16:creationId xmlns:a16="http://schemas.microsoft.com/office/drawing/2014/main" id="{BE2F33A1-365A-9D4B-922F-BF87FE1A8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4345" name="Oval 13">
            <a:extLst>
              <a:ext uri="{FF2B5EF4-FFF2-40B4-BE49-F238E27FC236}">
                <a16:creationId xmlns:a16="http://schemas.microsoft.com/office/drawing/2014/main" id="{431B962D-1E2E-614C-B789-19F3F8EE3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4346" name="Oval 14">
            <a:extLst>
              <a:ext uri="{FF2B5EF4-FFF2-40B4-BE49-F238E27FC236}">
                <a16:creationId xmlns:a16="http://schemas.microsoft.com/office/drawing/2014/main" id="{83332CB2-20B6-204D-9897-A3060D55F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9</a:t>
            </a:r>
            <a:endParaRPr lang="en-US" altLang="en-US"/>
          </a:p>
        </p:txBody>
      </p:sp>
      <p:sp>
        <p:nvSpPr>
          <p:cNvPr id="14347" name="Oval 15">
            <a:extLst>
              <a:ext uri="{FF2B5EF4-FFF2-40B4-BE49-F238E27FC236}">
                <a16:creationId xmlns:a16="http://schemas.microsoft.com/office/drawing/2014/main" id="{18911D30-DCD7-D849-AA4A-B3B6D1EE2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4348" name="AutoShape 16">
            <a:extLst>
              <a:ext uri="{FF2B5EF4-FFF2-40B4-BE49-F238E27FC236}">
                <a16:creationId xmlns:a16="http://schemas.microsoft.com/office/drawing/2014/main" id="{DD8EF2F2-7788-244B-B6E9-2F92FFEE2B16}"/>
              </a:ext>
            </a:extLst>
          </p:cNvPr>
          <p:cNvCxnSpPr>
            <a:cxnSpLocks noChangeShapeType="1"/>
            <a:stCxn id="14345" idx="1"/>
            <a:endCxn id="14343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49" name="AutoShape 17">
            <a:extLst>
              <a:ext uri="{FF2B5EF4-FFF2-40B4-BE49-F238E27FC236}">
                <a16:creationId xmlns:a16="http://schemas.microsoft.com/office/drawing/2014/main" id="{F3D13ECF-D8A9-F643-AD60-B7727B979D38}"/>
              </a:ext>
            </a:extLst>
          </p:cNvPr>
          <p:cNvCxnSpPr>
            <a:cxnSpLocks noChangeShapeType="1"/>
            <a:stCxn id="14344" idx="3"/>
            <a:endCxn id="14345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50" name="AutoShape 18">
            <a:extLst>
              <a:ext uri="{FF2B5EF4-FFF2-40B4-BE49-F238E27FC236}">
                <a16:creationId xmlns:a16="http://schemas.microsoft.com/office/drawing/2014/main" id="{CCF98989-9F4A-3043-AA40-4E75241BA622}"/>
              </a:ext>
            </a:extLst>
          </p:cNvPr>
          <p:cNvCxnSpPr>
            <a:cxnSpLocks noChangeShapeType="1"/>
            <a:stCxn id="14342" idx="1"/>
            <a:endCxn id="14340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351" name="Text Box 19">
            <a:extLst>
              <a:ext uri="{FF2B5EF4-FFF2-40B4-BE49-F238E27FC236}">
                <a16:creationId xmlns:a16="http://schemas.microsoft.com/office/drawing/2014/main" id="{1AE91403-7C89-F641-9A7D-9FE2918BF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4352" name="Text Box 20">
            <a:extLst>
              <a:ext uri="{FF2B5EF4-FFF2-40B4-BE49-F238E27FC236}">
                <a16:creationId xmlns:a16="http://schemas.microsoft.com/office/drawing/2014/main" id="{B3FA0D25-D002-2F45-88B7-53921887F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4353" name="Text Box 21">
            <a:extLst>
              <a:ext uri="{FF2B5EF4-FFF2-40B4-BE49-F238E27FC236}">
                <a16:creationId xmlns:a16="http://schemas.microsoft.com/office/drawing/2014/main" id="{7424352C-47CF-4140-8F9C-CBE40BB98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4354" name="Text Box 22">
            <a:extLst>
              <a:ext uri="{FF2B5EF4-FFF2-40B4-BE49-F238E27FC236}">
                <a16:creationId xmlns:a16="http://schemas.microsoft.com/office/drawing/2014/main" id="{BA6B3C4B-8047-814A-8A7E-C7782290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4355" name="Text Box 23">
            <a:extLst>
              <a:ext uri="{FF2B5EF4-FFF2-40B4-BE49-F238E27FC236}">
                <a16:creationId xmlns:a16="http://schemas.microsoft.com/office/drawing/2014/main" id="{38B512B6-C965-6B47-86B4-75937EC1A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4356" name="Text Box 24">
            <a:extLst>
              <a:ext uri="{FF2B5EF4-FFF2-40B4-BE49-F238E27FC236}">
                <a16:creationId xmlns:a16="http://schemas.microsoft.com/office/drawing/2014/main" id="{CB8D6FD4-7471-7340-9391-07CF61B8F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4357" name="Text Box 25">
            <a:extLst>
              <a:ext uri="{FF2B5EF4-FFF2-40B4-BE49-F238E27FC236}">
                <a16:creationId xmlns:a16="http://schemas.microsoft.com/office/drawing/2014/main" id="{51CDFF8A-2F54-444A-98CB-90910BF85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4358" name="Text Box 26">
            <a:extLst>
              <a:ext uri="{FF2B5EF4-FFF2-40B4-BE49-F238E27FC236}">
                <a16:creationId xmlns:a16="http://schemas.microsoft.com/office/drawing/2014/main" id="{AFE9AA99-A5CA-504E-8ACB-35F470C9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4359" name="Text Box 27">
            <a:extLst>
              <a:ext uri="{FF2B5EF4-FFF2-40B4-BE49-F238E27FC236}">
                <a16:creationId xmlns:a16="http://schemas.microsoft.com/office/drawing/2014/main" id="{40EF8F59-50DA-5348-A6CD-417C7BB8E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4360" name="Text Box 28">
            <a:extLst>
              <a:ext uri="{FF2B5EF4-FFF2-40B4-BE49-F238E27FC236}">
                <a16:creationId xmlns:a16="http://schemas.microsoft.com/office/drawing/2014/main" id="{919AD260-26FC-6C4A-9EAD-1249A668B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4361" name="AutoShape 29">
            <a:extLst>
              <a:ext uri="{FF2B5EF4-FFF2-40B4-BE49-F238E27FC236}">
                <a16:creationId xmlns:a16="http://schemas.microsoft.com/office/drawing/2014/main" id="{CB265D7C-C67C-244A-9619-DC59A4D7B3C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2" name="AutoShape 30">
            <a:extLst>
              <a:ext uri="{FF2B5EF4-FFF2-40B4-BE49-F238E27FC236}">
                <a16:creationId xmlns:a16="http://schemas.microsoft.com/office/drawing/2014/main" id="{F1600342-3425-FA48-A5A1-0C2F2D0E03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3" name="AutoShape 31">
            <a:extLst>
              <a:ext uri="{FF2B5EF4-FFF2-40B4-BE49-F238E27FC236}">
                <a16:creationId xmlns:a16="http://schemas.microsoft.com/office/drawing/2014/main" id="{CC64441F-4C58-E643-AEE6-AD4857FE96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4" name="AutoShape 32">
            <a:extLst>
              <a:ext uri="{FF2B5EF4-FFF2-40B4-BE49-F238E27FC236}">
                <a16:creationId xmlns:a16="http://schemas.microsoft.com/office/drawing/2014/main" id="{53ACCE6C-33CC-DA4B-B6F5-9185B3281E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5" name="AutoShape 33">
            <a:extLst>
              <a:ext uri="{FF2B5EF4-FFF2-40B4-BE49-F238E27FC236}">
                <a16:creationId xmlns:a16="http://schemas.microsoft.com/office/drawing/2014/main" id="{42FC331C-370C-6443-BA2D-8BC10F444E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6" name="AutoShape 34">
            <a:extLst>
              <a:ext uri="{FF2B5EF4-FFF2-40B4-BE49-F238E27FC236}">
                <a16:creationId xmlns:a16="http://schemas.microsoft.com/office/drawing/2014/main" id="{51854A1A-B79E-6447-BB60-F03F6BEE02F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67" name="AutoShape 35">
            <a:extLst>
              <a:ext uri="{FF2B5EF4-FFF2-40B4-BE49-F238E27FC236}">
                <a16:creationId xmlns:a16="http://schemas.microsoft.com/office/drawing/2014/main" id="{7C0F1390-147A-1046-B9A8-C47EE73407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06239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F0AA05-272D-0347-92AA-6D22C1566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8752"/>
            <a:ext cx="10515600" cy="72707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5363" name="Group 3">
            <a:extLst>
              <a:ext uri="{FF2B5EF4-FFF2-40B4-BE49-F238E27FC236}">
                <a16:creationId xmlns:a16="http://schemas.microsoft.com/office/drawing/2014/main" id="{ACF1414C-CE56-3A41-AF0A-61614731B39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5392" name="Oval 4">
              <a:extLst>
                <a:ext uri="{FF2B5EF4-FFF2-40B4-BE49-F238E27FC236}">
                  <a16:creationId xmlns:a16="http://schemas.microsoft.com/office/drawing/2014/main" id="{D618A378-7F8C-724B-B846-831023974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Oval 5">
              <a:extLst>
                <a:ext uri="{FF2B5EF4-FFF2-40B4-BE49-F238E27FC236}">
                  <a16:creationId xmlns:a16="http://schemas.microsoft.com/office/drawing/2014/main" id="{940E2E37-746A-5348-8926-D6433A1A9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4" name="Text Box 6">
              <a:extLst>
                <a:ext uri="{FF2B5EF4-FFF2-40B4-BE49-F238E27FC236}">
                  <a16:creationId xmlns:a16="http://schemas.microsoft.com/office/drawing/2014/main" id="{74414451-3E85-E345-AAAC-DC2078858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5395" name="Text Box 7">
              <a:extLst>
                <a:ext uri="{FF2B5EF4-FFF2-40B4-BE49-F238E27FC236}">
                  <a16:creationId xmlns:a16="http://schemas.microsoft.com/office/drawing/2014/main" id="{530CB4BE-A7E3-5E4E-B935-DC1A74B7D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5364" name="Oval 8">
            <a:extLst>
              <a:ext uri="{FF2B5EF4-FFF2-40B4-BE49-F238E27FC236}">
                <a16:creationId xmlns:a16="http://schemas.microsoft.com/office/drawing/2014/main" id="{8A5AFDC1-E04D-FA41-866A-B049F8E34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5365" name="Oval 9">
            <a:extLst>
              <a:ext uri="{FF2B5EF4-FFF2-40B4-BE49-F238E27FC236}">
                <a16:creationId xmlns:a16="http://schemas.microsoft.com/office/drawing/2014/main" id="{58A95CA9-D654-4749-8FFF-CA9680234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5366" name="Oval 10">
            <a:extLst>
              <a:ext uri="{FF2B5EF4-FFF2-40B4-BE49-F238E27FC236}">
                <a16:creationId xmlns:a16="http://schemas.microsoft.com/office/drawing/2014/main" id="{CBD97DE4-A16D-104E-8E7C-04BBD438C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5367" name="Oval 11">
            <a:extLst>
              <a:ext uri="{FF2B5EF4-FFF2-40B4-BE49-F238E27FC236}">
                <a16:creationId xmlns:a16="http://schemas.microsoft.com/office/drawing/2014/main" id="{D50F1EB6-DFE8-2D42-AD2F-28F5513F3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3</a:t>
            </a:r>
          </a:p>
        </p:txBody>
      </p:sp>
      <p:sp>
        <p:nvSpPr>
          <p:cNvPr id="15368" name="Oval 12">
            <a:extLst>
              <a:ext uri="{FF2B5EF4-FFF2-40B4-BE49-F238E27FC236}">
                <a16:creationId xmlns:a16="http://schemas.microsoft.com/office/drawing/2014/main" id="{4EB52104-1CE3-BA4D-9531-D99854169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5369" name="Oval 13">
            <a:extLst>
              <a:ext uri="{FF2B5EF4-FFF2-40B4-BE49-F238E27FC236}">
                <a16:creationId xmlns:a16="http://schemas.microsoft.com/office/drawing/2014/main" id="{54BEF975-9E0B-E94D-A435-27E7DF199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5370" name="Oval 14">
            <a:extLst>
              <a:ext uri="{FF2B5EF4-FFF2-40B4-BE49-F238E27FC236}">
                <a16:creationId xmlns:a16="http://schemas.microsoft.com/office/drawing/2014/main" id="{2AE28635-16FA-A845-B17D-80301B9D1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9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5371" name="Oval 15">
            <a:extLst>
              <a:ext uri="{FF2B5EF4-FFF2-40B4-BE49-F238E27FC236}">
                <a16:creationId xmlns:a16="http://schemas.microsoft.com/office/drawing/2014/main" id="{5B41F379-D21A-2F48-976E-58CA5568C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15372" name="AutoShape 16">
            <a:extLst>
              <a:ext uri="{FF2B5EF4-FFF2-40B4-BE49-F238E27FC236}">
                <a16:creationId xmlns:a16="http://schemas.microsoft.com/office/drawing/2014/main" id="{2AF0F890-7AF9-0742-A236-974081E848A7}"/>
              </a:ext>
            </a:extLst>
          </p:cNvPr>
          <p:cNvCxnSpPr>
            <a:cxnSpLocks noChangeShapeType="1"/>
            <a:stCxn id="15369" idx="1"/>
            <a:endCxn id="15367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3" name="AutoShape 17">
            <a:extLst>
              <a:ext uri="{FF2B5EF4-FFF2-40B4-BE49-F238E27FC236}">
                <a16:creationId xmlns:a16="http://schemas.microsoft.com/office/drawing/2014/main" id="{9683F468-8C02-BE47-9A90-A565D062AA58}"/>
              </a:ext>
            </a:extLst>
          </p:cNvPr>
          <p:cNvCxnSpPr>
            <a:cxnSpLocks noChangeShapeType="1"/>
            <a:stCxn id="15368" idx="3"/>
            <a:endCxn id="15369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74" name="AutoShape 18">
            <a:extLst>
              <a:ext uri="{FF2B5EF4-FFF2-40B4-BE49-F238E27FC236}">
                <a16:creationId xmlns:a16="http://schemas.microsoft.com/office/drawing/2014/main" id="{A770CE29-75D4-A74D-8E61-D3FC5AEE4317}"/>
              </a:ext>
            </a:extLst>
          </p:cNvPr>
          <p:cNvCxnSpPr>
            <a:cxnSpLocks noChangeShapeType="1"/>
            <a:stCxn id="15366" idx="1"/>
            <a:endCxn id="15364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375" name="Text Box 19">
            <a:extLst>
              <a:ext uri="{FF2B5EF4-FFF2-40B4-BE49-F238E27FC236}">
                <a16:creationId xmlns:a16="http://schemas.microsoft.com/office/drawing/2014/main" id="{7695AD32-D4A3-574F-B3FC-45F70B98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5376" name="Text Box 20">
            <a:extLst>
              <a:ext uri="{FF2B5EF4-FFF2-40B4-BE49-F238E27FC236}">
                <a16:creationId xmlns:a16="http://schemas.microsoft.com/office/drawing/2014/main" id="{D01B3964-9AEA-3048-A4F9-BDFA575CA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5377" name="Text Box 21">
            <a:extLst>
              <a:ext uri="{FF2B5EF4-FFF2-40B4-BE49-F238E27FC236}">
                <a16:creationId xmlns:a16="http://schemas.microsoft.com/office/drawing/2014/main" id="{7C4AAD82-4BC5-C646-936A-78F4E4972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5378" name="Text Box 22">
            <a:extLst>
              <a:ext uri="{FF2B5EF4-FFF2-40B4-BE49-F238E27FC236}">
                <a16:creationId xmlns:a16="http://schemas.microsoft.com/office/drawing/2014/main" id="{86277DCC-4F82-BB4C-867A-C25D8540E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5379" name="Text Box 23">
            <a:extLst>
              <a:ext uri="{FF2B5EF4-FFF2-40B4-BE49-F238E27FC236}">
                <a16:creationId xmlns:a16="http://schemas.microsoft.com/office/drawing/2014/main" id="{7A3BF3E0-DD24-B842-B3A8-1124C6138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5380" name="Text Box 24">
            <a:extLst>
              <a:ext uri="{FF2B5EF4-FFF2-40B4-BE49-F238E27FC236}">
                <a16:creationId xmlns:a16="http://schemas.microsoft.com/office/drawing/2014/main" id="{D37DD5F2-1489-B745-A4A4-99F1046EC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5381" name="Text Box 25">
            <a:extLst>
              <a:ext uri="{FF2B5EF4-FFF2-40B4-BE49-F238E27FC236}">
                <a16:creationId xmlns:a16="http://schemas.microsoft.com/office/drawing/2014/main" id="{7EE533DA-9D7D-7348-8B2B-B0E106FCA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5382" name="Text Box 26">
            <a:extLst>
              <a:ext uri="{FF2B5EF4-FFF2-40B4-BE49-F238E27FC236}">
                <a16:creationId xmlns:a16="http://schemas.microsoft.com/office/drawing/2014/main" id="{E42C6478-B055-344E-8089-C87EF92E6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5383" name="Text Box 27">
            <a:extLst>
              <a:ext uri="{FF2B5EF4-FFF2-40B4-BE49-F238E27FC236}">
                <a16:creationId xmlns:a16="http://schemas.microsoft.com/office/drawing/2014/main" id="{A384F866-C2A8-7440-8A66-42AD48203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5384" name="Text Box 28">
            <a:extLst>
              <a:ext uri="{FF2B5EF4-FFF2-40B4-BE49-F238E27FC236}">
                <a16:creationId xmlns:a16="http://schemas.microsoft.com/office/drawing/2014/main" id="{578B544C-8484-0B40-B230-0C4D08988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5385" name="AutoShape 29">
            <a:extLst>
              <a:ext uri="{FF2B5EF4-FFF2-40B4-BE49-F238E27FC236}">
                <a16:creationId xmlns:a16="http://schemas.microsoft.com/office/drawing/2014/main" id="{5877CBE0-768A-8244-9729-ADF8E38BB70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6" name="AutoShape 30">
            <a:extLst>
              <a:ext uri="{FF2B5EF4-FFF2-40B4-BE49-F238E27FC236}">
                <a16:creationId xmlns:a16="http://schemas.microsoft.com/office/drawing/2014/main" id="{8A05FD0C-C4F1-9542-903E-CCE1B57888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7" name="AutoShape 31">
            <a:extLst>
              <a:ext uri="{FF2B5EF4-FFF2-40B4-BE49-F238E27FC236}">
                <a16:creationId xmlns:a16="http://schemas.microsoft.com/office/drawing/2014/main" id="{62A4A6B1-B876-AD4C-A27D-090942A7CA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8" name="AutoShape 32">
            <a:extLst>
              <a:ext uri="{FF2B5EF4-FFF2-40B4-BE49-F238E27FC236}">
                <a16:creationId xmlns:a16="http://schemas.microsoft.com/office/drawing/2014/main" id="{624B6855-91EA-DB42-A414-277D669DB4D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89" name="AutoShape 33">
            <a:extLst>
              <a:ext uri="{FF2B5EF4-FFF2-40B4-BE49-F238E27FC236}">
                <a16:creationId xmlns:a16="http://schemas.microsoft.com/office/drawing/2014/main" id="{BA438150-2FFD-DA45-B577-376295FC18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90" name="AutoShape 34">
            <a:extLst>
              <a:ext uri="{FF2B5EF4-FFF2-40B4-BE49-F238E27FC236}">
                <a16:creationId xmlns:a16="http://schemas.microsoft.com/office/drawing/2014/main" id="{A01B9600-57A7-CF4A-81B0-C6B02A8D3B5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391" name="AutoShape 35">
            <a:extLst>
              <a:ext uri="{FF2B5EF4-FFF2-40B4-BE49-F238E27FC236}">
                <a16:creationId xmlns:a16="http://schemas.microsoft.com/office/drawing/2014/main" id="{1148CFAE-A612-B94E-BE4D-B2EA5583F5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2598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272337-271E-C142-808D-5D9C7EAAE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1763"/>
            <a:ext cx="10515600" cy="70802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6387" name="Group 3">
            <a:extLst>
              <a:ext uri="{FF2B5EF4-FFF2-40B4-BE49-F238E27FC236}">
                <a16:creationId xmlns:a16="http://schemas.microsoft.com/office/drawing/2014/main" id="{98D763EB-9A02-8942-A38A-EF7A0926F30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6416" name="Oval 4">
              <a:extLst>
                <a:ext uri="{FF2B5EF4-FFF2-40B4-BE49-F238E27FC236}">
                  <a16:creationId xmlns:a16="http://schemas.microsoft.com/office/drawing/2014/main" id="{3EFF8055-C54F-B24E-9A55-715B16EE7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Oval 5">
              <a:extLst>
                <a:ext uri="{FF2B5EF4-FFF2-40B4-BE49-F238E27FC236}">
                  <a16:creationId xmlns:a16="http://schemas.microsoft.com/office/drawing/2014/main" id="{D6B8C791-2051-374A-A047-C736AECE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Text Box 6">
              <a:extLst>
                <a:ext uri="{FF2B5EF4-FFF2-40B4-BE49-F238E27FC236}">
                  <a16:creationId xmlns:a16="http://schemas.microsoft.com/office/drawing/2014/main" id="{AF547976-ACCA-5243-B628-E82CA1D5A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6419" name="Text Box 7">
              <a:extLst>
                <a:ext uri="{FF2B5EF4-FFF2-40B4-BE49-F238E27FC236}">
                  <a16:creationId xmlns:a16="http://schemas.microsoft.com/office/drawing/2014/main" id="{40EADCE3-2736-2A48-B8B6-301C035EA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6388" name="Oval 8">
            <a:extLst>
              <a:ext uri="{FF2B5EF4-FFF2-40B4-BE49-F238E27FC236}">
                <a16:creationId xmlns:a16="http://schemas.microsoft.com/office/drawing/2014/main" id="{903C245A-ED72-7D41-BADB-F76B0276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6389" name="Oval 9">
            <a:extLst>
              <a:ext uri="{FF2B5EF4-FFF2-40B4-BE49-F238E27FC236}">
                <a16:creationId xmlns:a16="http://schemas.microsoft.com/office/drawing/2014/main" id="{161B494C-F68F-314D-A92E-E88E674B0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6390" name="Oval 10">
            <a:extLst>
              <a:ext uri="{FF2B5EF4-FFF2-40B4-BE49-F238E27FC236}">
                <a16:creationId xmlns:a16="http://schemas.microsoft.com/office/drawing/2014/main" id="{A0AF86E4-0191-E54D-B8D0-AAC8925DE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6391" name="Oval 11">
            <a:extLst>
              <a:ext uri="{FF2B5EF4-FFF2-40B4-BE49-F238E27FC236}">
                <a16:creationId xmlns:a16="http://schemas.microsoft.com/office/drawing/2014/main" id="{E95EB6FD-2205-E646-9207-B839CBA4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3</a:t>
            </a:r>
          </a:p>
        </p:txBody>
      </p:sp>
      <p:sp>
        <p:nvSpPr>
          <p:cNvPr id="16392" name="Oval 12">
            <a:extLst>
              <a:ext uri="{FF2B5EF4-FFF2-40B4-BE49-F238E27FC236}">
                <a16:creationId xmlns:a16="http://schemas.microsoft.com/office/drawing/2014/main" id="{C2D575A1-E9C1-3044-8157-140DB9CEA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6393" name="Oval 13">
            <a:extLst>
              <a:ext uri="{FF2B5EF4-FFF2-40B4-BE49-F238E27FC236}">
                <a16:creationId xmlns:a16="http://schemas.microsoft.com/office/drawing/2014/main" id="{20D04E0C-8818-244E-AE9B-DED3E801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6394" name="Oval 14">
            <a:extLst>
              <a:ext uri="{FF2B5EF4-FFF2-40B4-BE49-F238E27FC236}">
                <a16:creationId xmlns:a16="http://schemas.microsoft.com/office/drawing/2014/main" id="{4F776938-8C98-BB40-84C0-A9A35FD9A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9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6395" name="Oval 15">
            <a:extLst>
              <a:ext uri="{FF2B5EF4-FFF2-40B4-BE49-F238E27FC236}">
                <a16:creationId xmlns:a16="http://schemas.microsoft.com/office/drawing/2014/main" id="{C6556C4B-BB08-A347-A487-464F36DC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15</a:t>
            </a:r>
            <a:endParaRPr lang="en-US" altLang="en-US">
              <a:solidFill>
                <a:srgbClr val="008A87"/>
              </a:solidFill>
            </a:endParaRPr>
          </a:p>
        </p:txBody>
      </p:sp>
      <p:cxnSp>
        <p:nvCxnSpPr>
          <p:cNvPr id="16396" name="AutoShape 16">
            <a:extLst>
              <a:ext uri="{FF2B5EF4-FFF2-40B4-BE49-F238E27FC236}">
                <a16:creationId xmlns:a16="http://schemas.microsoft.com/office/drawing/2014/main" id="{DEF0A882-961D-F343-937F-B225AEA1DF15}"/>
              </a:ext>
            </a:extLst>
          </p:cNvPr>
          <p:cNvCxnSpPr>
            <a:cxnSpLocks noChangeShapeType="1"/>
            <a:stCxn id="16393" idx="1"/>
            <a:endCxn id="16391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7" name="AutoShape 17">
            <a:extLst>
              <a:ext uri="{FF2B5EF4-FFF2-40B4-BE49-F238E27FC236}">
                <a16:creationId xmlns:a16="http://schemas.microsoft.com/office/drawing/2014/main" id="{B269BC8E-D5EB-D743-907F-60B5EB231C10}"/>
              </a:ext>
            </a:extLst>
          </p:cNvPr>
          <p:cNvCxnSpPr>
            <a:cxnSpLocks noChangeShapeType="1"/>
            <a:stCxn id="16392" idx="3"/>
            <a:endCxn id="16393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398" name="AutoShape 18">
            <a:extLst>
              <a:ext uri="{FF2B5EF4-FFF2-40B4-BE49-F238E27FC236}">
                <a16:creationId xmlns:a16="http://schemas.microsoft.com/office/drawing/2014/main" id="{23698AEA-C28B-3745-8626-F306030AA89E}"/>
              </a:ext>
            </a:extLst>
          </p:cNvPr>
          <p:cNvCxnSpPr>
            <a:cxnSpLocks noChangeShapeType="1"/>
            <a:stCxn id="16390" idx="1"/>
            <a:endCxn id="16388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9" name="Text Box 19">
            <a:extLst>
              <a:ext uri="{FF2B5EF4-FFF2-40B4-BE49-F238E27FC236}">
                <a16:creationId xmlns:a16="http://schemas.microsoft.com/office/drawing/2014/main" id="{F5D40B7D-7FF3-C64E-A6D1-2B3DF0CD8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6400" name="Text Box 20">
            <a:extLst>
              <a:ext uri="{FF2B5EF4-FFF2-40B4-BE49-F238E27FC236}">
                <a16:creationId xmlns:a16="http://schemas.microsoft.com/office/drawing/2014/main" id="{63AC9244-4D7B-5C4A-A3C1-A9D1DDEBE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16401" name="Text Box 21">
            <a:extLst>
              <a:ext uri="{FF2B5EF4-FFF2-40B4-BE49-F238E27FC236}">
                <a16:creationId xmlns:a16="http://schemas.microsoft.com/office/drawing/2014/main" id="{0318C8CF-7410-784E-B485-893A5D82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6402" name="Text Box 22">
            <a:extLst>
              <a:ext uri="{FF2B5EF4-FFF2-40B4-BE49-F238E27FC236}">
                <a16:creationId xmlns:a16="http://schemas.microsoft.com/office/drawing/2014/main" id="{64F31885-09C5-B44A-AE42-142F456F1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16403" name="Text Box 23">
            <a:extLst>
              <a:ext uri="{FF2B5EF4-FFF2-40B4-BE49-F238E27FC236}">
                <a16:creationId xmlns:a16="http://schemas.microsoft.com/office/drawing/2014/main" id="{D42A3D24-F878-8142-AA89-0528AEB3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6404" name="Text Box 24">
            <a:extLst>
              <a:ext uri="{FF2B5EF4-FFF2-40B4-BE49-F238E27FC236}">
                <a16:creationId xmlns:a16="http://schemas.microsoft.com/office/drawing/2014/main" id="{DD41F999-AD80-0842-A381-CB38D990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6405" name="Text Box 25">
            <a:extLst>
              <a:ext uri="{FF2B5EF4-FFF2-40B4-BE49-F238E27FC236}">
                <a16:creationId xmlns:a16="http://schemas.microsoft.com/office/drawing/2014/main" id="{B3A972C7-78BA-BC4D-9F54-D78146B76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16406" name="Text Box 26">
            <a:extLst>
              <a:ext uri="{FF2B5EF4-FFF2-40B4-BE49-F238E27FC236}">
                <a16:creationId xmlns:a16="http://schemas.microsoft.com/office/drawing/2014/main" id="{F3E46F69-0511-1548-8D9D-A422C6D6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6407" name="Text Box 27">
            <a:extLst>
              <a:ext uri="{FF2B5EF4-FFF2-40B4-BE49-F238E27FC236}">
                <a16:creationId xmlns:a16="http://schemas.microsoft.com/office/drawing/2014/main" id="{60C5708F-46A6-584B-A30F-FB43E71E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6408" name="Text Box 28">
            <a:extLst>
              <a:ext uri="{FF2B5EF4-FFF2-40B4-BE49-F238E27FC236}">
                <a16:creationId xmlns:a16="http://schemas.microsoft.com/office/drawing/2014/main" id="{B4E4C6A5-0817-5749-AFE2-3180D4C9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6409" name="AutoShape 29">
            <a:extLst>
              <a:ext uri="{FF2B5EF4-FFF2-40B4-BE49-F238E27FC236}">
                <a16:creationId xmlns:a16="http://schemas.microsoft.com/office/drawing/2014/main" id="{0228E847-4A02-A843-8CB7-9406FECF6A3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0" name="AutoShape 30">
            <a:extLst>
              <a:ext uri="{FF2B5EF4-FFF2-40B4-BE49-F238E27FC236}">
                <a16:creationId xmlns:a16="http://schemas.microsoft.com/office/drawing/2014/main" id="{944B10BD-B9D1-0942-BBF4-A6447B78DF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31">
            <a:extLst>
              <a:ext uri="{FF2B5EF4-FFF2-40B4-BE49-F238E27FC236}">
                <a16:creationId xmlns:a16="http://schemas.microsoft.com/office/drawing/2014/main" id="{E74CCE0A-EA72-104D-9ADB-966E6C05BC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32">
            <a:extLst>
              <a:ext uri="{FF2B5EF4-FFF2-40B4-BE49-F238E27FC236}">
                <a16:creationId xmlns:a16="http://schemas.microsoft.com/office/drawing/2014/main" id="{A7767708-B90C-2B46-BB5F-F2545D51CA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3" name="AutoShape 33">
            <a:extLst>
              <a:ext uri="{FF2B5EF4-FFF2-40B4-BE49-F238E27FC236}">
                <a16:creationId xmlns:a16="http://schemas.microsoft.com/office/drawing/2014/main" id="{26BFEAFB-5D30-8248-AEA6-B16E70C8E6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4" name="AutoShape 34">
            <a:extLst>
              <a:ext uri="{FF2B5EF4-FFF2-40B4-BE49-F238E27FC236}">
                <a16:creationId xmlns:a16="http://schemas.microsoft.com/office/drawing/2014/main" id="{3A5AAC2E-7BD1-C744-B9C6-FAC0E01A60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5" name="AutoShape 35">
            <a:extLst>
              <a:ext uri="{FF2B5EF4-FFF2-40B4-BE49-F238E27FC236}">
                <a16:creationId xmlns:a16="http://schemas.microsoft.com/office/drawing/2014/main" id="{527B5EE8-8394-9141-8729-E5ADB6D228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3180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A272337-271E-C142-808D-5D9C7EAAE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1763"/>
            <a:ext cx="10515600" cy="70802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16387" name="Group 3">
            <a:extLst>
              <a:ext uri="{FF2B5EF4-FFF2-40B4-BE49-F238E27FC236}">
                <a16:creationId xmlns:a16="http://schemas.microsoft.com/office/drawing/2014/main" id="{98D763EB-9A02-8942-A38A-EF7A0926F30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16416" name="Oval 4">
              <a:extLst>
                <a:ext uri="{FF2B5EF4-FFF2-40B4-BE49-F238E27FC236}">
                  <a16:creationId xmlns:a16="http://schemas.microsoft.com/office/drawing/2014/main" id="{3EFF8055-C54F-B24E-9A55-715B16EE7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Oval 5">
              <a:extLst>
                <a:ext uri="{FF2B5EF4-FFF2-40B4-BE49-F238E27FC236}">
                  <a16:creationId xmlns:a16="http://schemas.microsoft.com/office/drawing/2014/main" id="{D6B8C791-2051-374A-A047-C736AECEB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Text Box 6">
              <a:extLst>
                <a:ext uri="{FF2B5EF4-FFF2-40B4-BE49-F238E27FC236}">
                  <a16:creationId xmlns:a16="http://schemas.microsoft.com/office/drawing/2014/main" id="{AF547976-ACCA-5243-B628-E82CA1D5A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16419" name="Text Box 7">
              <a:extLst>
                <a:ext uri="{FF2B5EF4-FFF2-40B4-BE49-F238E27FC236}">
                  <a16:creationId xmlns:a16="http://schemas.microsoft.com/office/drawing/2014/main" id="{40EADCE3-2736-2A48-B8B6-301C035EA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16388" name="Oval 8">
            <a:extLst>
              <a:ext uri="{FF2B5EF4-FFF2-40B4-BE49-F238E27FC236}">
                <a16:creationId xmlns:a16="http://schemas.microsoft.com/office/drawing/2014/main" id="{903C245A-ED72-7D41-BADB-F76B0276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6</a:t>
            </a:r>
          </a:p>
        </p:txBody>
      </p:sp>
      <p:sp>
        <p:nvSpPr>
          <p:cNvPr id="16389" name="Oval 9">
            <a:extLst>
              <a:ext uri="{FF2B5EF4-FFF2-40B4-BE49-F238E27FC236}">
                <a16:creationId xmlns:a16="http://schemas.microsoft.com/office/drawing/2014/main" id="{161B494C-F68F-314D-A92E-E88E674B0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5</a:t>
            </a:r>
          </a:p>
        </p:txBody>
      </p:sp>
      <p:sp>
        <p:nvSpPr>
          <p:cNvPr id="16390" name="Oval 10">
            <a:extLst>
              <a:ext uri="{FF2B5EF4-FFF2-40B4-BE49-F238E27FC236}">
                <a16:creationId xmlns:a16="http://schemas.microsoft.com/office/drawing/2014/main" id="{A0AF86E4-0191-E54D-B8D0-AAC8925DE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6391" name="Oval 11">
            <a:extLst>
              <a:ext uri="{FF2B5EF4-FFF2-40B4-BE49-F238E27FC236}">
                <a16:creationId xmlns:a16="http://schemas.microsoft.com/office/drawing/2014/main" id="{E95EB6FD-2205-E646-9207-B839CBA4B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3</a:t>
            </a:r>
          </a:p>
        </p:txBody>
      </p:sp>
      <p:sp>
        <p:nvSpPr>
          <p:cNvPr id="16392" name="Oval 12">
            <a:extLst>
              <a:ext uri="{FF2B5EF4-FFF2-40B4-BE49-F238E27FC236}">
                <a16:creationId xmlns:a16="http://schemas.microsoft.com/office/drawing/2014/main" id="{C2D575A1-E9C1-3044-8157-140DB9CEA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16393" name="Oval 13">
            <a:extLst>
              <a:ext uri="{FF2B5EF4-FFF2-40B4-BE49-F238E27FC236}">
                <a16:creationId xmlns:a16="http://schemas.microsoft.com/office/drawing/2014/main" id="{20D04E0C-8818-244E-AE9B-DED3E801E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8</a:t>
            </a:r>
          </a:p>
        </p:txBody>
      </p:sp>
      <p:sp>
        <p:nvSpPr>
          <p:cNvPr id="16394" name="Oval 14">
            <a:extLst>
              <a:ext uri="{FF2B5EF4-FFF2-40B4-BE49-F238E27FC236}">
                <a16:creationId xmlns:a16="http://schemas.microsoft.com/office/drawing/2014/main" id="{4F776938-8C98-BB40-84C0-A9A35FD9A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9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16395" name="Oval 15">
            <a:extLst>
              <a:ext uri="{FF2B5EF4-FFF2-40B4-BE49-F238E27FC236}">
                <a16:creationId xmlns:a16="http://schemas.microsoft.com/office/drawing/2014/main" id="{C6556C4B-BB08-A347-A487-464F36DC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15</a:t>
            </a:r>
            <a:endParaRPr lang="en-US" altLang="en-US">
              <a:solidFill>
                <a:srgbClr val="008A87"/>
              </a:solidFill>
            </a:endParaRPr>
          </a:p>
        </p:txBody>
      </p:sp>
      <p:cxnSp>
        <p:nvCxnSpPr>
          <p:cNvPr id="16396" name="AutoShape 16">
            <a:extLst>
              <a:ext uri="{FF2B5EF4-FFF2-40B4-BE49-F238E27FC236}">
                <a16:creationId xmlns:a16="http://schemas.microsoft.com/office/drawing/2014/main" id="{DEF0A882-961D-F343-937F-B225AEA1DF15}"/>
              </a:ext>
            </a:extLst>
          </p:cNvPr>
          <p:cNvCxnSpPr>
            <a:cxnSpLocks noChangeShapeType="1"/>
            <a:stCxn id="16393" idx="1"/>
            <a:endCxn id="16391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6399" name="Text Box 19">
            <a:extLst>
              <a:ext uri="{FF2B5EF4-FFF2-40B4-BE49-F238E27FC236}">
                <a16:creationId xmlns:a16="http://schemas.microsoft.com/office/drawing/2014/main" id="{F5D40B7D-7FF3-C64E-A6D1-2B3DF0CD8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16401" name="Text Box 21">
            <a:extLst>
              <a:ext uri="{FF2B5EF4-FFF2-40B4-BE49-F238E27FC236}">
                <a16:creationId xmlns:a16="http://schemas.microsoft.com/office/drawing/2014/main" id="{0318C8CF-7410-784E-B485-893A5D82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16403" name="Text Box 23">
            <a:extLst>
              <a:ext uri="{FF2B5EF4-FFF2-40B4-BE49-F238E27FC236}">
                <a16:creationId xmlns:a16="http://schemas.microsoft.com/office/drawing/2014/main" id="{D42A3D24-F878-8142-AA89-0528AEB32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16404" name="Text Box 24">
            <a:extLst>
              <a:ext uri="{FF2B5EF4-FFF2-40B4-BE49-F238E27FC236}">
                <a16:creationId xmlns:a16="http://schemas.microsoft.com/office/drawing/2014/main" id="{DD41F999-AD80-0842-A381-CB38D990F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16406" name="Text Box 26">
            <a:extLst>
              <a:ext uri="{FF2B5EF4-FFF2-40B4-BE49-F238E27FC236}">
                <a16:creationId xmlns:a16="http://schemas.microsoft.com/office/drawing/2014/main" id="{F3E46F69-0511-1548-8D9D-A422C6D68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16407" name="Text Box 27">
            <a:extLst>
              <a:ext uri="{FF2B5EF4-FFF2-40B4-BE49-F238E27FC236}">
                <a16:creationId xmlns:a16="http://schemas.microsoft.com/office/drawing/2014/main" id="{60C5708F-46A6-584B-A30F-FB43E71E6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16408" name="Text Box 28">
            <a:extLst>
              <a:ext uri="{FF2B5EF4-FFF2-40B4-BE49-F238E27FC236}">
                <a16:creationId xmlns:a16="http://schemas.microsoft.com/office/drawing/2014/main" id="{B4E4C6A5-0817-5749-AFE2-3180D4C94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  <p:cxnSp>
        <p:nvCxnSpPr>
          <p:cNvPr id="16409" name="AutoShape 29">
            <a:extLst>
              <a:ext uri="{FF2B5EF4-FFF2-40B4-BE49-F238E27FC236}">
                <a16:creationId xmlns:a16="http://schemas.microsoft.com/office/drawing/2014/main" id="{0228E847-4A02-A843-8CB7-9406FECF6A3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1" name="AutoShape 31">
            <a:extLst>
              <a:ext uri="{FF2B5EF4-FFF2-40B4-BE49-F238E27FC236}">
                <a16:creationId xmlns:a16="http://schemas.microsoft.com/office/drawing/2014/main" id="{E74CCE0A-EA72-104D-9ADB-966E6C05BC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2" name="AutoShape 32">
            <a:extLst>
              <a:ext uri="{FF2B5EF4-FFF2-40B4-BE49-F238E27FC236}">
                <a16:creationId xmlns:a16="http://schemas.microsoft.com/office/drawing/2014/main" id="{A7767708-B90C-2B46-BB5F-F2545D51CA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3" name="AutoShape 33">
            <a:extLst>
              <a:ext uri="{FF2B5EF4-FFF2-40B4-BE49-F238E27FC236}">
                <a16:creationId xmlns:a16="http://schemas.microsoft.com/office/drawing/2014/main" id="{26BFEAFB-5D30-8248-AEA6-B16E70C8E6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4" name="AutoShape 34">
            <a:extLst>
              <a:ext uri="{FF2B5EF4-FFF2-40B4-BE49-F238E27FC236}">
                <a16:creationId xmlns:a16="http://schemas.microsoft.com/office/drawing/2014/main" id="{3A5AAC2E-7BD1-C744-B9C6-FAC0E01A604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415" name="AutoShape 35">
            <a:extLst>
              <a:ext uri="{FF2B5EF4-FFF2-40B4-BE49-F238E27FC236}">
                <a16:creationId xmlns:a16="http://schemas.microsoft.com/office/drawing/2014/main" id="{527B5EE8-8394-9141-8729-E5ADB6D228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B7258F6-2BA7-C345-8C80-02A64494FBEA}"/>
              </a:ext>
            </a:extLst>
          </p:cNvPr>
          <p:cNvSpPr txBox="1"/>
          <p:nvPr/>
        </p:nvSpPr>
        <p:spPr>
          <a:xfrm>
            <a:off x="4690271" y="6128047"/>
            <a:ext cx="3827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Final 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345390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807183"/>
          </a:xfrm>
        </p:spPr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156171"/>
            <a:ext cx="9419492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2800" dirty="0"/>
              <a:t>Maintain two disjoint sets of vertices. One containing vertices that are in the growing spanning tree and other that are not in the growing spanning tree.</a:t>
            </a:r>
          </a:p>
          <a:p>
            <a:pPr>
              <a:spcBef>
                <a:spcPts val="200"/>
              </a:spcBef>
            </a:pPr>
            <a:endParaRPr lang="en-US" sz="1200" dirty="0"/>
          </a:p>
          <a:p>
            <a:pPr>
              <a:spcBef>
                <a:spcPts val="200"/>
              </a:spcBef>
            </a:pPr>
            <a:r>
              <a:rPr lang="en-US" sz="2800" dirty="0"/>
              <a:t>Three Steps:</a:t>
            </a:r>
          </a:p>
          <a:p>
            <a:pPr>
              <a:spcBef>
                <a:spcPts val="200"/>
              </a:spcBef>
            </a:pPr>
            <a:endParaRPr lang="en-US" sz="2800" dirty="0"/>
          </a:p>
          <a:p>
            <a:pPr marL="342900" indent="-342900">
              <a:spcBef>
                <a:spcPts val="200"/>
              </a:spcBef>
              <a:buAutoNum type="arabicPeriod"/>
            </a:pPr>
            <a:r>
              <a:rPr lang="en-US" sz="2800" dirty="0"/>
              <a:t>Start with an arbitrary node and add it to the MST set.</a:t>
            </a:r>
          </a:p>
          <a:p>
            <a:pPr marL="342900" indent="-342900">
              <a:spcBef>
                <a:spcPts val="200"/>
              </a:spcBef>
              <a:buAutoNum type="arabicPeriod"/>
            </a:pPr>
            <a:endParaRPr lang="en-US" sz="2800" dirty="0"/>
          </a:p>
          <a:p>
            <a:pPr marL="342900" indent="-342900">
              <a:spcBef>
                <a:spcPts val="200"/>
              </a:spcBef>
              <a:buAutoNum type="arabicPeriod"/>
            </a:pPr>
            <a:r>
              <a:rPr lang="en-US" sz="2800" dirty="0"/>
              <a:t>Select the next minimum weight node from the neighbors of MST set and update it’s neighbors</a:t>
            </a:r>
          </a:p>
          <a:p>
            <a:pPr marL="342900" indent="-342900">
              <a:spcBef>
                <a:spcPts val="200"/>
              </a:spcBef>
              <a:buAutoNum type="arabicPeriod"/>
            </a:pPr>
            <a:endParaRPr lang="en-US" sz="2800" dirty="0"/>
          </a:p>
          <a:p>
            <a:pPr marL="342900" indent="-342900">
              <a:spcBef>
                <a:spcPts val="200"/>
              </a:spcBef>
              <a:buAutoNum type="arabicPeriod"/>
            </a:pPr>
            <a:r>
              <a:rPr lang="en-US" sz="2800" dirty="0"/>
              <a:t>Stop when you have added all the vertices to the MST set</a:t>
            </a:r>
          </a:p>
        </p:txBody>
      </p:sp>
    </p:spTree>
    <p:extLst>
      <p:ext uri="{BB962C8B-B14F-4D97-AF65-F5344CB8AC3E}">
        <p14:creationId xmlns:p14="http://schemas.microsoft.com/office/powerpoint/2010/main" val="286778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DA3DE57-A119-834E-96F0-492BFC2CB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8646"/>
            <a:ext cx="1051560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Prim’s Algorithm Pseudocode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0A1E53EE-6BFA-7245-9610-65B017DCF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23315"/>
            <a:ext cx="81915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chemeClr val="accent2"/>
                </a:solidFill>
              </a:rPr>
              <a:t>I</a:t>
            </a:r>
            <a:r>
              <a:rPr lang="en-US" altLang="en-US" sz="2400" b="1" dirty="0">
                <a:solidFill>
                  <a:schemeClr val="accent2"/>
                </a:solidFill>
              </a:rPr>
              <a:t>DEA</a:t>
            </a:r>
            <a:r>
              <a:rPr lang="en-US" altLang="en-US" b="1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Maintain </a:t>
            </a:r>
            <a:r>
              <a:rPr lang="en-US" altLang="en-US" i="1" dirty="0">
                <a:solidFill>
                  <a:srgbClr val="008A87"/>
                </a:solidFill>
              </a:rPr>
              <a:t>V – A</a:t>
            </a:r>
            <a:r>
              <a:rPr lang="en-US" altLang="en-US" dirty="0">
                <a:solidFill>
                  <a:srgbClr val="008A87"/>
                </a:solidFill>
              </a:rPr>
              <a:t> </a:t>
            </a:r>
            <a:r>
              <a:rPr lang="en-US" altLang="en-US" dirty="0"/>
              <a:t>as a priority queue </a:t>
            </a:r>
            <a:r>
              <a:rPr lang="en-US" altLang="en-US" i="1" dirty="0">
                <a:solidFill>
                  <a:srgbClr val="008A87"/>
                </a:solidFill>
              </a:rPr>
              <a:t>Q</a:t>
            </a:r>
            <a:r>
              <a:rPr lang="en-US" altLang="en-US" dirty="0"/>
              <a:t>.  Key each vertex in </a:t>
            </a:r>
            <a:r>
              <a:rPr lang="en-US" altLang="en-US" i="1" dirty="0">
                <a:solidFill>
                  <a:srgbClr val="008A87"/>
                </a:solidFill>
              </a:rPr>
              <a:t>Q</a:t>
            </a:r>
            <a:r>
              <a:rPr lang="en-US" altLang="en-US" dirty="0"/>
              <a:t> with the weight of the least-weight edge connecting it to a vertex in </a:t>
            </a:r>
            <a:r>
              <a:rPr lang="en-US" altLang="en-US" i="1" dirty="0">
                <a:solidFill>
                  <a:srgbClr val="008A87"/>
                </a:solidFill>
              </a:rPr>
              <a:t>A</a:t>
            </a:r>
            <a:r>
              <a:rPr lang="en-US" altLang="en-US" dirty="0"/>
              <a:t>.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3FD1D3B2-7E7A-1F4A-A105-D9195786D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86979"/>
            <a:ext cx="817275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2400" i="1" dirty="0">
                <a:solidFill>
                  <a:srgbClr val="008A87"/>
                </a:solidFill>
              </a:rPr>
              <a:t>Q</a:t>
            </a:r>
            <a:r>
              <a:rPr lang="en-US" altLang="en-US" sz="2400" dirty="0">
                <a:solidFill>
                  <a:srgbClr val="008A87"/>
                </a:solidFill>
              </a:rPr>
              <a:t> 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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</a:p>
          <a:p>
            <a:pPr eaLnBrk="1" hangingPunct="1"/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4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¥</a:t>
            </a:r>
            <a:r>
              <a:rPr lang="en-US" altLang="en-US" sz="2400" dirty="0">
                <a:sym typeface="Symbol" pitchFamily="2" charset="2"/>
              </a:rPr>
              <a:t> for all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s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  0</a:t>
            </a:r>
            <a:r>
              <a:rPr lang="en-US" altLang="en-US" sz="2400" dirty="0">
                <a:sym typeface="Symbol" pitchFamily="2" charset="2"/>
              </a:rPr>
              <a:t> for some arbitrary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s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endParaRPr lang="en-US" altLang="en-US" sz="2400" dirty="0">
              <a:solidFill>
                <a:srgbClr val="008A87"/>
              </a:solidFill>
              <a:sym typeface="Symbol" pitchFamily="2" charset="2"/>
            </a:endParaRPr>
          </a:p>
          <a:p>
            <a:pPr eaLnBrk="1" hangingPunct="1"/>
            <a:r>
              <a:rPr lang="en-US" altLang="en-US" sz="2400" b="1" dirty="0">
                <a:sym typeface="Symbol" pitchFamily="2" charset="2"/>
              </a:rPr>
              <a:t>while</a:t>
            </a:r>
            <a:r>
              <a:rPr lang="en-US" altLang="en-US" sz="2400" dirty="0"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¹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</a:t>
            </a:r>
          </a:p>
          <a:p>
            <a:pPr lvl="1" eaLnBrk="1" hangingPunct="1"/>
            <a:r>
              <a:rPr lang="en-US" altLang="en-US" sz="2400" b="1" dirty="0">
                <a:sym typeface="Symbol" pitchFamily="2" charset="2"/>
              </a:rPr>
              <a:t>do</a:t>
            </a:r>
            <a:r>
              <a:rPr lang="en-US" altLang="en-US" sz="2400" dirty="0">
                <a:sym typeface="Symbol" pitchFamily="2" charset="2"/>
              </a:rPr>
              <a:t>	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</a:t>
            </a:r>
            <a:r>
              <a:rPr lang="en-US" altLang="en-US" sz="2400" dirty="0">
                <a:sym typeface="Symbol" pitchFamily="2" charset="2"/>
              </a:rPr>
              <a:t> E</a:t>
            </a:r>
            <a:r>
              <a:rPr lang="en-US" altLang="en-US" sz="2000" dirty="0">
                <a:sym typeface="Symbol" pitchFamily="2" charset="2"/>
              </a:rPr>
              <a:t>XTRACT</a:t>
            </a:r>
            <a:r>
              <a:rPr lang="en-US" altLang="en-US" sz="2400" dirty="0">
                <a:sym typeface="Symbol" pitchFamily="2" charset="2"/>
              </a:rPr>
              <a:t>-M</a:t>
            </a:r>
            <a:r>
              <a:rPr lang="en-US" altLang="en-US" sz="2000" dirty="0">
                <a:sym typeface="Symbol" pitchFamily="2" charset="2"/>
              </a:rPr>
              <a:t>IN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)</a:t>
            </a:r>
            <a:endParaRPr lang="en-US" altLang="en-US" sz="2400" dirty="0">
              <a:sym typeface="Symbol" pitchFamily="2" charset="2"/>
            </a:endParaRPr>
          </a:p>
          <a:p>
            <a:pPr lvl="2" eaLnBrk="1" hangingPunct="1"/>
            <a:r>
              <a:rPr lang="en-US" altLang="en-US" sz="2400" b="1" dirty="0">
                <a:sym typeface="Symbol" pitchFamily="2" charset="2"/>
              </a:rPr>
              <a:t>for</a:t>
            </a:r>
            <a:r>
              <a:rPr lang="en-US" altLang="en-US" sz="2400" dirty="0">
                <a:sym typeface="Symbol" pitchFamily="2" charset="2"/>
              </a:rPr>
              <a:t> each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Adj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</a:t>
            </a:r>
          </a:p>
          <a:p>
            <a:pPr lvl="3" eaLnBrk="1" hangingPunct="1"/>
            <a:r>
              <a:rPr lang="en-US" altLang="en-US" sz="2400" b="1" dirty="0">
                <a:sym typeface="Symbol" pitchFamily="2" charset="2"/>
              </a:rPr>
              <a:t>do if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400" dirty="0">
                <a:sym typeface="Symbol" pitchFamily="2" charset="2"/>
              </a:rPr>
              <a:t> and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w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,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) &lt;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</a:t>
            </a:r>
          </a:p>
          <a:p>
            <a:pPr lvl="4" eaLnBrk="1" hangingPunct="1"/>
            <a:r>
              <a:rPr lang="en-US" altLang="en-US" sz="2400" dirty="0">
                <a:sym typeface="Symbol" pitchFamily="2" charset="2"/>
              </a:rPr>
              <a:t>	</a:t>
            </a:r>
            <a:r>
              <a:rPr lang="en-US" altLang="en-US" sz="2400" b="1" dirty="0">
                <a:sym typeface="Symbol" pitchFamily="2" charset="2"/>
              </a:rPr>
              <a:t>then</a:t>
            </a:r>
            <a:r>
              <a:rPr lang="en-US" altLang="en-US" sz="2400" dirty="0">
                <a:sym typeface="Symbol" pitchFamily="2" charset="2"/>
              </a:rPr>
              <a:t>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w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,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)	</a:t>
            </a:r>
            <a:r>
              <a:rPr lang="en-US" altLang="en-US" sz="2800" b="1" dirty="0">
                <a:solidFill>
                  <a:schemeClr val="accent2"/>
                </a:solidFill>
              </a:rPr>
              <a:t>⊳</a:t>
            </a:r>
            <a:r>
              <a:rPr lang="en-US" altLang="en-US" sz="2800" dirty="0">
                <a:solidFill>
                  <a:srgbClr val="008380"/>
                </a:solidFill>
              </a:rPr>
              <a:t> </a:t>
            </a:r>
            <a:r>
              <a:rPr lang="en-US" altLang="en-US" sz="2800" dirty="0"/>
              <a:t>D</a:t>
            </a:r>
            <a:r>
              <a:rPr lang="en-US" altLang="en-US" sz="2000" dirty="0"/>
              <a:t>ECREASE</a:t>
            </a:r>
            <a:r>
              <a:rPr lang="en-US" altLang="en-US" sz="2800" dirty="0"/>
              <a:t>-K</a:t>
            </a:r>
            <a:r>
              <a:rPr lang="en-US" altLang="en-US" sz="2000" dirty="0"/>
              <a:t>EY</a:t>
            </a:r>
            <a:endParaRPr lang="en-US" altLang="en-US" sz="1800" dirty="0">
              <a:solidFill>
                <a:srgbClr val="008A87"/>
              </a:solidFill>
              <a:sym typeface="Symbol" pitchFamily="2" charset="2"/>
            </a:endParaRPr>
          </a:p>
          <a:p>
            <a:pPr lvl="4" eaLnBrk="1" hangingPunct="1"/>
            <a:r>
              <a:rPr lang="en-US" altLang="en-US" sz="2400" dirty="0">
                <a:sym typeface="Symbol" pitchFamily="2" charset="2"/>
              </a:rPr>
              <a:t>		</a:t>
            </a:r>
            <a:r>
              <a:rPr lang="en-US" altLang="en-US" sz="24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p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4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400" i="1" dirty="0">
                <a:solidFill>
                  <a:srgbClr val="008A87"/>
                </a:solidFill>
                <a:sym typeface="Symbol" pitchFamily="2" charset="2"/>
              </a:rPr>
              <a:t>u	</a:t>
            </a:r>
            <a:r>
              <a:rPr lang="en-US" altLang="en-US" b="1" dirty="0">
                <a:solidFill>
                  <a:schemeClr val="accent2"/>
                </a:solidFill>
              </a:rPr>
              <a:t> ⊳</a:t>
            </a:r>
            <a:r>
              <a:rPr lang="en-US" altLang="en-US" dirty="0">
                <a:solidFill>
                  <a:srgbClr val="008380"/>
                </a:solidFill>
              </a:rPr>
              <a:t> </a:t>
            </a:r>
            <a:r>
              <a:rPr lang="en-US" altLang="en-US" sz="2400" dirty="0"/>
              <a:t>Add u to MST set</a:t>
            </a:r>
            <a:endParaRPr lang="en-US" altLang="en-US" sz="2000" i="1" dirty="0">
              <a:solidFill>
                <a:srgbClr val="008A87"/>
              </a:solidFill>
              <a:sym typeface="Symbol" pitchFamily="2" charset="2"/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06365BB0-1E57-2343-9F6D-8AB2338EF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1" y="5925504"/>
            <a:ext cx="6486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At the end, </a:t>
            </a:r>
            <a:r>
              <a:rPr lang="en-US" altLang="en-US" dirty="0">
                <a:solidFill>
                  <a:srgbClr val="008A87"/>
                </a:solidFill>
              </a:rPr>
              <a:t>{(</a:t>
            </a:r>
            <a:r>
              <a:rPr lang="en-US" altLang="en-US" i="1" dirty="0">
                <a:solidFill>
                  <a:srgbClr val="008A87"/>
                </a:solidFill>
              </a:rPr>
              <a:t>v</a:t>
            </a:r>
            <a:r>
              <a:rPr lang="en-US" altLang="en-US" dirty="0">
                <a:solidFill>
                  <a:srgbClr val="008A87"/>
                </a:solidFill>
              </a:rPr>
              <a:t>, </a:t>
            </a:r>
            <a:r>
              <a:rPr lang="en-US" altLang="en-US" dirty="0">
                <a:solidFill>
                  <a:srgbClr val="008A87"/>
                </a:solidFill>
                <a:latin typeface="Symbol" pitchFamily="2" charset="2"/>
              </a:rPr>
              <a:t>p</a:t>
            </a:r>
            <a:r>
              <a:rPr lang="en-US" altLang="en-US" dirty="0">
                <a:solidFill>
                  <a:srgbClr val="008A87"/>
                </a:solidFill>
              </a:rPr>
              <a:t>[</a:t>
            </a:r>
            <a:r>
              <a:rPr lang="en-US" altLang="en-US" i="1" dirty="0">
                <a:solidFill>
                  <a:srgbClr val="008A87"/>
                </a:solidFill>
              </a:rPr>
              <a:t>v</a:t>
            </a:r>
            <a:r>
              <a:rPr lang="en-US" altLang="en-US" dirty="0">
                <a:solidFill>
                  <a:srgbClr val="008A87"/>
                </a:solidFill>
              </a:rPr>
              <a:t>])}</a:t>
            </a:r>
            <a:r>
              <a:rPr lang="en-US" altLang="en-US" dirty="0"/>
              <a:t> forms the MST.</a:t>
            </a:r>
          </a:p>
        </p:txBody>
      </p:sp>
    </p:spTree>
    <p:extLst>
      <p:ext uri="{BB962C8B-B14F-4D97-AF65-F5344CB8AC3E}">
        <p14:creationId xmlns:p14="http://schemas.microsoft.com/office/powerpoint/2010/main" val="1811288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807183"/>
          </a:xfrm>
        </p:spPr>
        <p:txBody>
          <a:bodyPr/>
          <a:lstStyle/>
          <a:p>
            <a:r>
              <a:rPr lang="en-US" dirty="0"/>
              <a:t>Prim’s Algorithm Complexity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7D5BE-08F6-174C-89AC-70C37C3C14E6}"/>
              </a:ext>
            </a:extLst>
          </p:cNvPr>
          <p:cNvSpPr txBox="1"/>
          <p:nvPr/>
        </p:nvSpPr>
        <p:spPr>
          <a:xfrm>
            <a:off x="985652" y="5407865"/>
            <a:ext cx="8877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Total time complexity: </a:t>
            </a:r>
            <a:r>
              <a:rPr lang="en-US" sz="2200" dirty="0">
                <a:solidFill>
                  <a:srgbClr val="0054FF"/>
                </a:solidFill>
              </a:rPr>
              <a:t>O(V) + O</a:t>
            </a:r>
            <a:r>
              <a:rPr lang="en-US" altLang="en-US" sz="2200" dirty="0">
                <a:solidFill>
                  <a:srgbClr val="0054FF"/>
                </a:solidFill>
              </a:rPr>
              <a:t>(</a:t>
            </a:r>
            <a:r>
              <a:rPr lang="en-US" altLang="en-US" sz="2200" i="1" dirty="0">
                <a:solidFill>
                  <a:srgbClr val="0054FF"/>
                </a:solidFill>
              </a:rPr>
              <a:t>V</a:t>
            </a:r>
            <a:r>
              <a:rPr lang="en-US" altLang="en-US" sz="2200" dirty="0">
                <a:solidFill>
                  <a:srgbClr val="0054FF"/>
                </a:solidFill>
              </a:rPr>
              <a:t>)</a:t>
            </a:r>
            <a:r>
              <a:rPr lang="en-US" altLang="en-US" sz="2200" dirty="0">
                <a:solidFill>
                  <a:srgbClr val="0054FF"/>
                </a:solidFill>
                <a:cs typeface="Times New Roman" panose="02020603050405020304" pitchFamily="18" charset="0"/>
              </a:rPr>
              <a:t>·</a:t>
            </a:r>
            <a:r>
              <a:rPr lang="en-US" altLang="en-US" sz="2200" i="1" dirty="0">
                <a:solidFill>
                  <a:srgbClr val="0054FF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200" baseline="-25000" dirty="0">
                <a:solidFill>
                  <a:srgbClr val="0054FF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200" baseline="-30000" dirty="0">
                <a:solidFill>
                  <a:srgbClr val="0054FF"/>
                </a:solidFill>
                <a:cs typeface="Times New Roman" panose="02020603050405020304" pitchFamily="18" charset="0"/>
              </a:rPr>
              <a:t>XTRACT</a:t>
            </a:r>
            <a:r>
              <a:rPr lang="en-US" altLang="en-US" sz="2200" baseline="-25000" dirty="0">
                <a:solidFill>
                  <a:srgbClr val="0054FF"/>
                </a:solidFill>
                <a:cs typeface="Times New Roman" panose="02020603050405020304" pitchFamily="18" charset="0"/>
              </a:rPr>
              <a:t>-M</a:t>
            </a:r>
            <a:r>
              <a:rPr lang="en-US" altLang="en-US" sz="2200" baseline="-30000" dirty="0">
                <a:solidFill>
                  <a:srgbClr val="0054FF"/>
                </a:solidFill>
                <a:cs typeface="Times New Roman" panose="02020603050405020304" pitchFamily="18" charset="0"/>
              </a:rPr>
              <a:t>IN</a:t>
            </a:r>
            <a:r>
              <a:rPr lang="en-US" altLang="en-US" sz="2200" dirty="0">
                <a:solidFill>
                  <a:srgbClr val="0054FF"/>
                </a:solidFill>
                <a:cs typeface="Times New Roman" panose="02020603050405020304" pitchFamily="18" charset="0"/>
              </a:rPr>
              <a:t> + O(</a:t>
            </a:r>
            <a:r>
              <a:rPr lang="en-US" altLang="en-US" sz="2200" i="1" dirty="0">
                <a:solidFill>
                  <a:srgbClr val="0054FF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200" dirty="0">
                <a:solidFill>
                  <a:srgbClr val="0054FF"/>
                </a:solidFill>
                <a:cs typeface="Times New Roman" panose="02020603050405020304" pitchFamily="18" charset="0"/>
              </a:rPr>
              <a:t>)·</a:t>
            </a:r>
            <a:r>
              <a:rPr lang="en-US" altLang="en-US" sz="2200" i="1" dirty="0">
                <a:solidFill>
                  <a:srgbClr val="0054FF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2200" baseline="-25000" dirty="0">
                <a:solidFill>
                  <a:srgbClr val="0054FF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sz="2200" baseline="-30000" dirty="0">
                <a:solidFill>
                  <a:srgbClr val="0054FF"/>
                </a:solidFill>
                <a:cs typeface="Times New Roman" panose="02020603050405020304" pitchFamily="18" charset="0"/>
              </a:rPr>
              <a:t>ECREASE</a:t>
            </a:r>
            <a:r>
              <a:rPr lang="en-US" altLang="en-US" sz="2200" baseline="-25000" dirty="0">
                <a:solidFill>
                  <a:srgbClr val="0054FF"/>
                </a:solidFill>
                <a:cs typeface="Times New Roman" panose="02020603050405020304" pitchFamily="18" charset="0"/>
              </a:rPr>
              <a:t>-K</a:t>
            </a:r>
            <a:r>
              <a:rPr lang="en-US" altLang="en-US" sz="2200" baseline="-30000" dirty="0">
                <a:solidFill>
                  <a:srgbClr val="0054FF"/>
                </a:solidFill>
                <a:cs typeface="Times New Roman" panose="02020603050405020304" pitchFamily="18" charset="0"/>
              </a:rPr>
              <a:t>EY</a:t>
            </a:r>
            <a:endParaRPr lang="en-US" sz="2200" dirty="0">
              <a:solidFill>
                <a:srgbClr val="0054FF"/>
              </a:solidFill>
            </a:endParaRPr>
          </a:p>
          <a:p>
            <a:r>
              <a:rPr lang="en-US" sz="2400" dirty="0"/>
              <a:t>						= O(V) + O(V log V) + O(E log V) </a:t>
            </a:r>
          </a:p>
          <a:p>
            <a:r>
              <a:rPr lang="en-US" sz="2400" dirty="0"/>
              <a:t>						= O(E log V) 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0828C0C-843E-F844-AA07-E4A99639F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23315"/>
            <a:ext cx="81915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chemeClr val="accent2"/>
                </a:solidFill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</a:rPr>
              <a:t>DEA</a:t>
            </a:r>
            <a:r>
              <a:rPr lang="en-US" altLang="en-US" sz="2800" b="1" dirty="0">
                <a:solidFill>
                  <a:schemeClr val="accent2"/>
                </a:solidFill>
              </a:rPr>
              <a:t>:</a:t>
            </a:r>
            <a:r>
              <a:rPr lang="en-US" altLang="en-US" sz="2800" dirty="0"/>
              <a:t> Implement the priority queue </a:t>
            </a:r>
            <a:r>
              <a:rPr lang="en-US" altLang="en-US" sz="2800" i="1" dirty="0">
                <a:solidFill>
                  <a:srgbClr val="008A87"/>
                </a:solidFill>
              </a:rPr>
              <a:t>Q</a:t>
            </a:r>
            <a:r>
              <a:rPr lang="en-US" altLang="en-US" sz="2800" dirty="0"/>
              <a:t> with min-heap. Use adjacency list to store the neighbors.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93D39EAC-72FE-A747-93A3-B3067A5F7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22369"/>
            <a:ext cx="946404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defTabSz="909638" eaLnBrk="0" hangingPunct="0"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2289175" algn="l"/>
                <a:tab pos="29098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/>
            <a:r>
              <a:rPr lang="en-US" altLang="en-US" sz="2000" i="1" dirty="0">
                <a:solidFill>
                  <a:srgbClr val="008A87"/>
                </a:solidFill>
              </a:rPr>
              <a:t>Q</a:t>
            </a:r>
            <a:r>
              <a:rPr lang="en-US" altLang="en-US" sz="2000" dirty="0">
                <a:solidFill>
                  <a:srgbClr val="008A87"/>
                </a:solidFill>
              </a:rPr>
              <a:t> 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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</a:p>
          <a:p>
            <a:pPr eaLnBrk="1" hangingPunct="1"/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0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¥</a:t>
            </a:r>
            <a:r>
              <a:rPr lang="en-US" altLang="en-US" sz="2000" dirty="0">
                <a:sym typeface="Symbol" pitchFamily="2" charset="2"/>
              </a:rPr>
              <a:t> for all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O(V)</a:t>
            </a:r>
            <a:endParaRPr lang="en-US" altLang="en-US" sz="2000" dirty="0">
              <a:solidFill>
                <a:srgbClr val="FF0000"/>
              </a:solidFill>
              <a:sym typeface="Symbol" pitchFamily="2" charset="2"/>
            </a:endParaRPr>
          </a:p>
          <a:p>
            <a:pPr eaLnBrk="1" hangingPunct="1"/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s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  0</a:t>
            </a:r>
            <a:r>
              <a:rPr lang="en-US" altLang="en-US" sz="2000" dirty="0">
                <a:sym typeface="Symbol" pitchFamily="2" charset="2"/>
              </a:rPr>
              <a:t> for some arbitrary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s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	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O(1)</a:t>
            </a:r>
            <a:endParaRPr lang="en-US" altLang="en-US" sz="2000" dirty="0">
              <a:solidFill>
                <a:srgbClr val="FF0000"/>
              </a:solidFill>
              <a:sym typeface="Symbol" pitchFamily="2" charset="2"/>
            </a:endParaRPr>
          </a:p>
          <a:p>
            <a:pPr eaLnBrk="1" hangingPunct="1"/>
            <a:r>
              <a:rPr lang="en-US" altLang="en-US" sz="2000" b="1" dirty="0">
                <a:sym typeface="Symbol" pitchFamily="2" charset="2"/>
              </a:rPr>
              <a:t>while</a:t>
            </a:r>
            <a:r>
              <a:rPr lang="en-US" altLang="en-US" sz="2000" dirty="0"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¹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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O(V)</a:t>
            </a:r>
            <a:endParaRPr lang="en-US" altLang="en-US" sz="2000" dirty="0">
              <a:solidFill>
                <a:srgbClr val="008A87"/>
              </a:solidFill>
              <a:sym typeface="Symbol" pitchFamily="2" charset="2"/>
            </a:endParaRPr>
          </a:p>
          <a:p>
            <a:pPr lvl="1" eaLnBrk="1" hangingPunct="1"/>
            <a:r>
              <a:rPr lang="en-US" altLang="en-US" sz="2000" b="1" dirty="0">
                <a:sym typeface="Symbol" pitchFamily="2" charset="2"/>
              </a:rPr>
              <a:t>do</a:t>
            </a:r>
            <a:r>
              <a:rPr lang="en-US" altLang="en-US" sz="2000" dirty="0">
                <a:sym typeface="Symbol" pitchFamily="2" charset="2"/>
              </a:rPr>
              <a:t>	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</a:t>
            </a:r>
            <a:r>
              <a:rPr lang="en-US" altLang="en-US" sz="2000" dirty="0">
                <a:sym typeface="Symbol" pitchFamily="2" charset="2"/>
              </a:rPr>
              <a:t> E</a:t>
            </a:r>
            <a:r>
              <a:rPr lang="en-US" altLang="en-US" sz="1800" dirty="0">
                <a:sym typeface="Symbol" pitchFamily="2" charset="2"/>
              </a:rPr>
              <a:t>XTRACT</a:t>
            </a:r>
            <a:r>
              <a:rPr lang="en-US" altLang="en-US" sz="2000" dirty="0">
                <a:sym typeface="Symbol" pitchFamily="2" charset="2"/>
              </a:rPr>
              <a:t>-M</a:t>
            </a:r>
            <a:r>
              <a:rPr lang="en-US" altLang="en-US" sz="1800" dirty="0">
                <a:sym typeface="Symbol" pitchFamily="2" charset="2"/>
              </a:rPr>
              <a:t>IN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)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O(log V)</a:t>
            </a:r>
          </a:p>
          <a:p>
            <a:pPr lvl="2" eaLnBrk="1" hangingPunct="1"/>
            <a:r>
              <a:rPr lang="en-US" altLang="en-US" sz="2000" b="1" dirty="0">
                <a:sym typeface="Symbol" pitchFamily="2" charset="2"/>
              </a:rPr>
              <a:t>for</a:t>
            </a:r>
            <a:r>
              <a:rPr lang="en-US" altLang="en-US" sz="2000" dirty="0">
                <a:sym typeface="Symbol" pitchFamily="2" charset="2"/>
              </a:rPr>
              <a:t> each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Adj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	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O(E)</a:t>
            </a:r>
            <a:endParaRPr lang="en-US" altLang="en-US" sz="2000" dirty="0">
              <a:solidFill>
                <a:srgbClr val="008A87"/>
              </a:solidFill>
              <a:sym typeface="Symbol" pitchFamily="2" charset="2"/>
            </a:endParaRPr>
          </a:p>
          <a:p>
            <a:pPr lvl="3" eaLnBrk="1" hangingPunct="1"/>
            <a:r>
              <a:rPr lang="en-US" altLang="en-US" sz="2000" b="1" dirty="0">
                <a:sym typeface="Symbol" pitchFamily="2" charset="2"/>
              </a:rPr>
              <a:t>do if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dirty="0" err="1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Î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Q</a:t>
            </a:r>
            <a:r>
              <a:rPr lang="en-US" altLang="en-US" sz="2000" dirty="0">
                <a:sym typeface="Symbol" pitchFamily="2" charset="2"/>
              </a:rPr>
              <a:t> and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w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,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) &lt;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</a:t>
            </a:r>
          </a:p>
          <a:p>
            <a:pPr lvl="4" eaLnBrk="1" hangingPunct="1"/>
            <a:r>
              <a:rPr lang="en-US" altLang="en-US" sz="2000" dirty="0">
                <a:sym typeface="Symbol" pitchFamily="2" charset="2"/>
              </a:rPr>
              <a:t>	</a:t>
            </a:r>
            <a:r>
              <a:rPr lang="en-US" altLang="en-US" sz="2000" b="1" dirty="0">
                <a:sym typeface="Symbol" pitchFamily="2" charset="2"/>
              </a:rPr>
              <a:t>then</a:t>
            </a:r>
            <a:r>
              <a:rPr lang="en-US" altLang="en-US" sz="2000" dirty="0">
                <a:sym typeface="Symbol" pitchFamily="2" charset="2"/>
              </a:rPr>
              <a:t>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key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w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(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u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,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)	</a:t>
            </a:r>
            <a:r>
              <a:rPr lang="en-US" altLang="en-US" sz="2400" b="1" dirty="0">
                <a:solidFill>
                  <a:schemeClr val="accent2"/>
                </a:solidFill>
              </a:rPr>
              <a:t>⊳</a:t>
            </a:r>
            <a:r>
              <a:rPr lang="en-US" altLang="en-US" sz="2400" dirty="0">
                <a:solidFill>
                  <a:srgbClr val="008380"/>
                </a:solidFill>
              </a:rPr>
              <a:t> </a:t>
            </a:r>
            <a:r>
              <a:rPr lang="en-US" altLang="en-US" sz="2400" dirty="0"/>
              <a:t>D</a:t>
            </a:r>
            <a:r>
              <a:rPr lang="en-US" altLang="en-US" sz="1800" dirty="0"/>
              <a:t>ECREASE</a:t>
            </a:r>
            <a:r>
              <a:rPr lang="en-US" altLang="en-US" sz="2400" dirty="0"/>
              <a:t>-K</a:t>
            </a:r>
            <a:r>
              <a:rPr lang="en-US" altLang="en-US" sz="1800" dirty="0"/>
              <a:t>EY	</a:t>
            </a:r>
            <a:r>
              <a:rPr lang="en-US" altLang="en-US" sz="2000" i="1" dirty="0">
                <a:solidFill>
                  <a:srgbClr val="FF0000"/>
                </a:solidFill>
                <a:sym typeface="Symbol" pitchFamily="2" charset="2"/>
              </a:rPr>
              <a:t>O(log V)</a:t>
            </a:r>
            <a:endParaRPr lang="en-US" altLang="en-US" sz="2000" dirty="0">
              <a:solidFill>
                <a:srgbClr val="008A87"/>
              </a:solidFill>
              <a:sym typeface="Symbol" pitchFamily="2" charset="2"/>
            </a:endParaRPr>
          </a:p>
          <a:p>
            <a:pPr lvl="4" eaLnBrk="1" hangingPunct="1"/>
            <a:r>
              <a:rPr lang="en-US" altLang="en-US" sz="2000" dirty="0">
                <a:sym typeface="Symbol" pitchFamily="2" charset="2"/>
              </a:rPr>
              <a:t>		</a:t>
            </a:r>
            <a:r>
              <a:rPr lang="en-US" altLang="en-US" sz="2000" dirty="0">
                <a:solidFill>
                  <a:srgbClr val="008A87"/>
                </a:solidFill>
                <a:latin typeface="Symbol" pitchFamily="2" charset="2"/>
                <a:sym typeface="Symbol" pitchFamily="2" charset="2"/>
              </a:rPr>
              <a:t>p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[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v</a:t>
            </a:r>
            <a:r>
              <a:rPr lang="en-US" altLang="en-US" sz="2000" dirty="0">
                <a:solidFill>
                  <a:srgbClr val="008A87"/>
                </a:solidFill>
                <a:sym typeface="Symbol" pitchFamily="2" charset="2"/>
              </a:rPr>
              <a:t>]  </a:t>
            </a:r>
            <a:r>
              <a:rPr lang="en-US" altLang="en-US" sz="2000" i="1" dirty="0">
                <a:solidFill>
                  <a:srgbClr val="008A87"/>
                </a:solidFill>
                <a:sym typeface="Symbol" pitchFamily="2" charset="2"/>
              </a:rPr>
              <a:t>u	</a:t>
            </a:r>
            <a:r>
              <a:rPr lang="en-US" altLang="en-US" sz="2800" b="1" dirty="0">
                <a:solidFill>
                  <a:schemeClr val="accent2"/>
                </a:solidFill>
              </a:rPr>
              <a:t> ⊳</a:t>
            </a:r>
            <a:r>
              <a:rPr lang="en-US" altLang="en-US" sz="2800" dirty="0">
                <a:solidFill>
                  <a:srgbClr val="008380"/>
                </a:solidFill>
              </a:rPr>
              <a:t> </a:t>
            </a:r>
            <a:r>
              <a:rPr lang="en-US" altLang="en-US" sz="2000" dirty="0"/>
              <a:t>Add u to MST set</a:t>
            </a:r>
            <a:endParaRPr lang="en-US" altLang="en-US" sz="1800" i="1" dirty="0">
              <a:solidFill>
                <a:srgbClr val="008A87"/>
              </a:solidFill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327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473E000E-4943-504F-91AA-B5CEF7869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BC49E-66D2-E448-8214-2C9DA84E36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71426" name="Rectangle 2">
            <a:extLst>
              <a:ext uri="{FF2B5EF4-FFF2-40B4-BE49-F238E27FC236}">
                <a16:creationId xmlns:a16="http://schemas.microsoft.com/office/drawing/2014/main" id="{7F7C166D-03D6-5D41-8C82-44E185BE0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3907" y="-5283"/>
            <a:ext cx="10972800" cy="906462"/>
          </a:xfrm>
        </p:spPr>
        <p:txBody>
          <a:bodyPr/>
          <a:lstStyle/>
          <a:p>
            <a:r>
              <a:rPr lang="en-US" altLang="en-US" dirty="0"/>
              <a:t>Prim’s Algorithm</a:t>
            </a:r>
          </a:p>
        </p:txBody>
      </p:sp>
      <p:sp>
        <p:nvSpPr>
          <p:cNvPr id="871427" name="Rectangle 3">
            <a:extLst>
              <a:ext uri="{FF2B5EF4-FFF2-40B4-BE49-F238E27FC236}">
                <a16:creationId xmlns:a16="http://schemas.microsoft.com/office/drawing/2014/main" id="{BFACF1A2-46A0-1143-88A3-F0EE20502D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14500" y="1231901"/>
            <a:ext cx="8197850" cy="50768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sz="2400"/>
              <a:t>The edges in set A always </a:t>
            </a:r>
            <a:r>
              <a:rPr lang="en-US" altLang="en-US" sz="2400" u="sng"/>
              <a:t>form a single tree</a:t>
            </a:r>
          </a:p>
          <a:p>
            <a:pPr>
              <a:lnSpc>
                <a:spcPct val="140000"/>
              </a:lnSpc>
            </a:pPr>
            <a:r>
              <a:rPr lang="en-US" altLang="en-US" sz="2400"/>
              <a:t>Starts from an arbitrary “root”: V</a:t>
            </a:r>
            <a:r>
              <a:rPr lang="en-US" altLang="en-US" sz="2400" baseline="-25000"/>
              <a:t>A</a:t>
            </a:r>
            <a:r>
              <a:rPr lang="en-US" altLang="en-US" sz="2400"/>
              <a:t> = {a}</a:t>
            </a:r>
          </a:p>
          <a:p>
            <a:pPr>
              <a:lnSpc>
                <a:spcPct val="140000"/>
              </a:lnSpc>
            </a:pPr>
            <a:r>
              <a:rPr lang="en-US" altLang="en-US" sz="2400"/>
              <a:t>At each step:</a:t>
            </a:r>
          </a:p>
          <a:p>
            <a:pPr lvl="1">
              <a:lnSpc>
                <a:spcPct val="140000"/>
              </a:lnSpc>
            </a:pPr>
            <a:r>
              <a:rPr lang="en-US" altLang="en-US" sz="2000"/>
              <a:t>Find a light edge crossing (V</a:t>
            </a:r>
            <a:r>
              <a:rPr lang="en-US" altLang="en-US" sz="2000" baseline="-25000"/>
              <a:t>A</a:t>
            </a:r>
            <a:r>
              <a:rPr lang="en-US" altLang="en-US" sz="2000"/>
              <a:t>, V - V</a:t>
            </a:r>
            <a:r>
              <a:rPr lang="en-US" altLang="en-US" sz="2000" baseline="-25000"/>
              <a:t>A</a:t>
            </a:r>
            <a:r>
              <a:rPr lang="en-US" altLang="en-US" sz="2000"/>
              <a:t>)</a:t>
            </a:r>
          </a:p>
          <a:p>
            <a:pPr lvl="1">
              <a:lnSpc>
                <a:spcPct val="140000"/>
              </a:lnSpc>
            </a:pPr>
            <a:r>
              <a:rPr lang="en-US" altLang="en-US" sz="2000"/>
              <a:t>Add this edge to A</a:t>
            </a:r>
          </a:p>
          <a:p>
            <a:pPr lvl="1">
              <a:lnSpc>
                <a:spcPct val="140000"/>
              </a:lnSpc>
            </a:pPr>
            <a:r>
              <a:rPr lang="en-US" altLang="en-US" sz="2000"/>
              <a:t>Repeat until the tree spans all vertices</a:t>
            </a:r>
          </a:p>
        </p:txBody>
      </p:sp>
      <p:sp>
        <p:nvSpPr>
          <p:cNvPr id="871428" name="Line 4">
            <a:extLst>
              <a:ext uri="{FF2B5EF4-FFF2-40B4-BE49-F238E27FC236}">
                <a16:creationId xmlns:a16="http://schemas.microsoft.com/office/drawing/2014/main" id="{A7DF2D9E-7581-6D47-8389-29BD751AC9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4225" y="3254375"/>
            <a:ext cx="407988" cy="400050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30" name="Oval 6">
            <a:extLst>
              <a:ext uri="{FF2B5EF4-FFF2-40B4-BE49-F238E27FC236}">
                <a16:creationId xmlns:a16="http://schemas.microsoft.com/office/drawing/2014/main" id="{8FE26079-2647-7C4A-BF38-E75C0A071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3616325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871431" name="Oval 7">
            <a:extLst>
              <a:ext uri="{FF2B5EF4-FFF2-40B4-BE49-F238E27FC236}">
                <a16:creationId xmlns:a16="http://schemas.microsoft.com/office/drawing/2014/main" id="{18A9F120-EC4F-2344-B4A9-E35810444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764" y="2878139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871432" name="Oval 8">
            <a:extLst>
              <a:ext uri="{FF2B5EF4-FFF2-40B4-BE49-F238E27FC236}">
                <a16:creationId xmlns:a16="http://schemas.microsoft.com/office/drawing/2014/main" id="{36BE91E2-4E17-D342-B8D1-618FB490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4" y="2878139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</a:p>
        </p:txBody>
      </p:sp>
      <p:sp>
        <p:nvSpPr>
          <p:cNvPr id="871433" name="Oval 9">
            <a:extLst>
              <a:ext uri="{FF2B5EF4-FFF2-40B4-BE49-F238E27FC236}">
                <a16:creationId xmlns:a16="http://schemas.microsoft.com/office/drawing/2014/main" id="{6596C63A-EA30-9141-B87B-E9550B79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864" y="2878139"/>
            <a:ext cx="422275" cy="4206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</a:p>
        </p:txBody>
      </p:sp>
      <p:sp>
        <p:nvSpPr>
          <p:cNvPr id="871434" name="Oval 10">
            <a:extLst>
              <a:ext uri="{FF2B5EF4-FFF2-40B4-BE49-F238E27FC236}">
                <a16:creationId xmlns:a16="http://schemas.microsoft.com/office/drawing/2014/main" id="{B7222227-3EB5-2C4C-98C1-6E30670E2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5551" y="3616325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</a:p>
        </p:txBody>
      </p:sp>
      <p:sp>
        <p:nvSpPr>
          <p:cNvPr id="871435" name="Oval 11">
            <a:extLst>
              <a:ext uri="{FF2B5EF4-FFF2-40B4-BE49-F238E27FC236}">
                <a16:creationId xmlns:a16="http://schemas.microsoft.com/office/drawing/2014/main" id="{5A291E2A-57F1-EE44-806B-E660930E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7764" y="43561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</a:p>
        </p:txBody>
      </p:sp>
      <p:sp>
        <p:nvSpPr>
          <p:cNvPr id="871436" name="Oval 12">
            <a:extLst>
              <a:ext uri="{FF2B5EF4-FFF2-40B4-BE49-F238E27FC236}">
                <a16:creationId xmlns:a16="http://schemas.microsoft.com/office/drawing/2014/main" id="{23AF59D6-2C4B-8C44-A905-1A37399E0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9314" y="43561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</a:p>
        </p:txBody>
      </p:sp>
      <p:sp>
        <p:nvSpPr>
          <p:cNvPr id="871437" name="Oval 13">
            <a:extLst>
              <a:ext uri="{FF2B5EF4-FFF2-40B4-BE49-F238E27FC236}">
                <a16:creationId xmlns:a16="http://schemas.microsoft.com/office/drawing/2014/main" id="{E8394E27-0E77-E248-BCBE-7200390EE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0864" y="43561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</a:p>
        </p:txBody>
      </p:sp>
      <p:sp>
        <p:nvSpPr>
          <p:cNvPr id="871438" name="Oval 14">
            <a:extLst>
              <a:ext uri="{FF2B5EF4-FFF2-40B4-BE49-F238E27FC236}">
                <a16:creationId xmlns:a16="http://schemas.microsoft.com/office/drawing/2014/main" id="{54F2960D-39F4-F74F-95CD-0D660C953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539" y="3619500"/>
            <a:ext cx="422275" cy="4206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</a:p>
        </p:txBody>
      </p:sp>
      <p:sp>
        <p:nvSpPr>
          <p:cNvPr id="871439" name="Line 15">
            <a:extLst>
              <a:ext uri="{FF2B5EF4-FFF2-40B4-BE49-F238E27FC236}">
                <a16:creationId xmlns:a16="http://schemas.microsoft.com/office/drawing/2014/main" id="{26BEA9A3-4087-054A-A5D5-811FE08168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303588"/>
            <a:ext cx="0" cy="1065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0" name="Line 16">
            <a:extLst>
              <a:ext uri="{FF2B5EF4-FFF2-40B4-BE49-F238E27FC236}">
                <a16:creationId xmlns:a16="http://schemas.microsoft.com/office/drawing/2014/main" id="{9DC7A821-F4D8-9E47-9F8B-8A6EAFF52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6763" y="3305176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1" name="Line 17">
            <a:extLst>
              <a:ext uri="{FF2B5EF4-FFF2-40B4-BE49-F238E27FC236}">
                <a16:creationId xmlns:a16="http://schemas.microsoft.com/office/drawing/2014/main" id="{27162090-A71A-0B42-8547-430537336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6863" y="3076575"/>
            <a:ext cx="550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2" name="Line 18">
            <a:extLst>
              <a:ext uri="{FF2B5EF4-FFF2-40B4-BE49-F238E27FC236}">
                <a16:creationId xmlns:a16="http://schemas.microsoft.com/office/drawing/2014/main" id="{D29EAF7A-D68F-0A4B-B725-08DA75010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6826" y="3079750"/>
            <a:ext cx="550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3" name="Line 19">
            <a:extLst>
              <a:ext uri="{FF2B5EF4-FFF2-40B4-BE49-F238E27FC236}">
                <a16:creationId xmlns:a16="http://schemas.microsoft.com/office/drawing/2014/main" id="{23064C17-65EB-194E-B592-90ED47FFF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6863" y="4572000"/>
            <a:ext cx="550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4" name="Line 20">
            <a:extLst>
              <a:ext uri="{FF2B5EF4-FFF2-40B4-BE49-F238E27FC236}">
                <a16:creationId xmlns:a16="http://schemas.microsoft.com/office/drawing/2014/main" id="{A559F82E-C2B5-684F-858B-C20323DD1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7938" y="4578350"/>
            <a:ext cx="550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5" name="Line 21">
            <a:extLst>
              <a:ext uri="{FF2B5EF4-FFF2-40B4-BE49-F238E27FC236}">
                <a16:creationId xmlns:a16="http://schemas.microsoft.com/office/drawing/2014/main" id="{46258B0D-4357-8848-BDE2-6812C1ECA2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45339" y="3206750"/>
            <a:ext cx="414337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6" name="Line 22">
            <a:extLst>
              <a:ext uri="{FF2B5EF4-FFF2-40B4-BE49-F238E27FC236}">
                <a16:creationId xmlns:a16="http://schemas.microsoft.com/office/drawing/2014/main" id="{E3FA8548-E32A-244E-BABE-453EEB946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12339" y="4005264"/>
            <a:ext cx="414337" cy="414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7" name="Line 23">
            <a:extLst>
              <a:ext uri="{FF2B5EF4-FFF2-40B4-BE49-F238E27FC236}">
                <a16:creationId xmlns:a16="http://schemas.microsoft.com/office/drawing/2014/main" id="{3B36AD06-59D9-4B42-B672-42CDF28DE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10750" y="3224214"/>
            <a:ext cx="4064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8" name="Line 24">
            <a:extLst>
              <a:ext uri="{FF2B5EF4-FFF2-40B4-BE49-F238E27FC236}">
                <a16:creationId xmlns:a16="http://schemas.microsoft.com/office/drawing/2014/main" id="{A8804995-E885-FA44-AA91-7FE318D09F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6925" y="3981451"/>
            <a:ext cx="40640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49" name="Line 25">
            <a:extLst>
              <a:ext uri="{FF2B5EF4-FFF2-40B4-BE49-F238E27FC236}">
                <a16:creationId xmlns:a16="http://schemas.microsoft.com/office/drawing/2014/main" id="{84555DD7-0A60-4D4F-B6CE-06789899F5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2688" y="3252789"/>
            <a:ext cx="722312" cy="115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0" name="Line 26">
            <a:extLst>
              <a:ext uri="{FF2B5EF4-FFF2-40B4-BE49-F238E27FC236}">
                <a16:creationId xmlns:a16="http://schemas.microsoft.com/office/drawing/2014/main" id="{6FAC6A94-CE39-4E43-822D-EF9361D9F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10564" y="4003676"/>
            <a:ext cx="263525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1" name="Line 27">
            <a:extLst>
              <a:ext uri="{FF2B5EF4-FFF2-40B4-BE49-F238E27FC236}">
                <a16:creationId xmlns:a16="http://schemas.microsoft.com/office/drawing/2014/main" id="{7C8EE2FA-D7EE-0744-BDC4-686FED1F36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59714" y="4017963"/>
            <a:ext cx="242887" cy="38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2" name="Line 28">
            <a:extLst>
              <a:ext uri="{FF2B5EF4-FFF2-40B4-BE49-F238E27FC236}">
                <a16:creationId xmlns:a16="http://schemas.microsoft.com/office/drawing/2014/main" id="{3DB6BAE7-470C-FF49-8C7A-254E0D5FB8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10564" y="3252788"/>
            <a:ext cx="249237" cy="385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1453" name="Text Box 29">
            <a:extLst>
              <a:ext uri="{FF2B5EF4-FFF2-40B4-BE49-F238E27FC236}">
                <a16:creationId xmlns:a16="http://schemas.microsoft.com/office/drawing/2014/main" id="{CD5E9B40-9864-9041-8207-EAA3B267F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1" y="3124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4</a:t>
            </a:r>
          </a:p>
        </p:txBody>
      </p:sp>
      <p:sp>
        <p:nvSpPr>
          <p:cNvPr id="871454" name="Text Box 30">
            <a:extLst>
              <a:ext uri="{FF2B5EF4-FFF2-40B4-BE49-F238E27FC236}">
                <a16:creationId xmlns:a16="http://schemas.microsoft.com/office/drawing/2014/main" id="{4C4AEB27-6BE8-474E-B898-700E7AEE0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1" y="27606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8</a:t>
            </a:r>
          </a:p>
        </p:txBody>
      </p:sp>
      <p:sp>
        <p:nvSpPr>
          <p:cNvPr id="871455" name="Text Box 31">
            <a:extLst>
              <a:ext uri="{FF2B5EF4-FFF2-40B4-BE49-F238E27FC236}">
                <a16:creationId xmlns:a16="http://schemas.microsoft.com/office/drawing/2014/main" id="{CE64FFB1-830D-DE4D-8CD0-9A26D5165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8113" y="27813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7</a:t>
            </a:r>
          </a:p>
        </p:txBody>
      </p:sp>
      <p:sp>
        <p:nvSpPr>
          <p:cNvPr id="871456" name="Text Box 32">
            <a:extLst>
              <a:ext uri="{FF2B5EF4-FFF2-40B4-BE49-F238E27FC236}">
                <a16:creationId xmlns:a16="http://schemas.microsoft.com/office/drawing/2014/main" id="{DCA099D5-374C-FE40-B34F-B83FE90C1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40878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8</a:t>
            </a:r>
          </a:p>
        </p:txBody>
      </p:sp>
      <p:sp>
        <p:nvSpPr>
          <p:cNvPr id="871457" name="Text Box 33">
            <a:extLst>
              <a:ext uri="{FF2B5EF4-FFF2-40B4-BE49-F238E27FC236}">
                <a16:creationId xmlns:a16="http://schemas.microsoft.com/office/drawing/2014/main" id="{136C7ACB-BEDD-4246-ADAF-FC0BEA4E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363" y="3622675"/>
            <a:ext cx="393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11</a:t>
            </a:r>
          </a:p>
        </p:txBody>
      </p:sp>
      <p:sp>
        <p:nvSpPr>
          <p:cNvPr id="871458" name="Text Box 34">
            <a:extLst>
              <a:ext uri="{FF2B5EF4-FFF2-40B4-BE49-F238E27FC236}">
                <a16:creationId xmlns:a16="http://schemas.microsoft.com/office/drawing/2014/main" id="{658FE9AE-FFB1-DC42-B4A3-1155DE09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026" y="45323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</a:t>
            </a:r>
          </a:p>
        </p:txBody>
      </p:sp>
      <p:sp>
        <p:nvSpPr>
          <p:cNvPr id="871459" name="Text Box 35">
            <a:extLst>
              <a:ext uri="{FF2B5EF4-FFF2-40B4-BE49-F238E27FC236}">
                <a16:creationId xmlns:a16="http://schemas.microsoft.com/office/drawing/2014/main" id="{C2FBF7F8-4B86-A44A-8EE6-38309339F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588" y="4518025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2</a:t>
            </a:r>
          </a:p>
        </p:txBody>
      </p:sp>
      <p:sp>
        <p:nvSpPr>
          <p:cNvPr id="871460" name="Text Box 36">
            <a:extLst>
              <a:ext uri="{FF2B5EF4-FFF2-40B4-BE49-F238E27FC236}">
                <a16:creationId xmlns:a16="http://schemas.microsoft.com/office/drawing/2014/main" id="{E1FB6639-50DD-B642-B0A9-E626A4598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1" y="3976688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7</a:t>
            </a:r>
          </a:p>
        </p:txBody>
      </p:sp>
      <p:sp>
        <p:nvSpPr>
          <p:cNvPr id="871461" name="Text Box 37">
            <a:extLst>
              <a:ext uri="{FF2B5EF4-FFF2-40B4-BE49-F238E27FC236}">
                <a16:creationId xmlns:a16="http://schemas.microsoft.com/office/drawing/2014/main" id="{DA2BDE1B-5239-AE4B-AE77-B88879965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7713" y="334803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2</a:t>
            </a:r>
          </a:p>
        </p:txBody>
      </p:sp>
      <p:sp>
        <p:nvSpPr>
          <p:cNvPr id="871462" name="Text Box 38">
            <a:extLst>
              <a:ext uri="{FF2B5EF4-FFF2-40B4-BE49-F238E27FC236}">
                <a16:creationId xmlns:a16="http://schemas.microsoft.com/office/drawing/2014/main" id="{32C3769F-E436-6142-9436-F46072C66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926" y="371157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4</a:t>
            </a:r>
          </a:p>
        </p:txBody>
      </p:sp>
      <p:sp>
        <p:nvSpPr>
          <p:cNvPr id="871463" name="Text Box 39">
            <a:extLst>
              <a:ext uri="{FF2B5EF4-FFF2-40B4-BE49-F238E27FC236}">
                <a16:creationId xmlns:a16="http://schemas.microsoft.com/office/drawing/2014/main" id="{DF418C72-4D48-9F44-8975-40C42609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0725" y="3648075"/>
            <a:ext cx="393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14</a:t>
            </a:r>
          </a:p>
        </p:txBody>
      </p:sp>
      <p:sp>
        <p:nvSpPr>
          <p:cNvPr id="871464" name="Text Box 40">
            <a:extLst>
              <a:ext uri="{FF2B5EF4-FFF2-40B4-BE49-F238E27FC236}">
                <a16:creationId xmlns:a16="http://schemas.microsoft.com/office/drawing/2014/main" id="{0C91CC0B-B782-8E47-966D-7594D9DDA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7913" y="31623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9</a:t>
            </a:r>
          </a:p>
        </p:txBody>
      </p:sp>
      <p:sp>
        <p:nvSpPr>
          <p:cNvPr id="871465" name="Text Box 41">
            <a:extLst>
              <a:ext uri="{FF2B5EF4-FFF2-40B4-BE49-F238E27FC236}">
                <a16:creationId xmlns:a16="http://schemas.microsoft.com/office/drawing/2014/main" id="{2863CD83-CB61-B644-99F6-601B94430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338" y="4125913"/>
            <a:ext cx="3930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10</a:t>
            </a:r>
          </a:p>
        </p:txBody>
      </p:sp>
      <p:sp>
        <p:nvSpPr>
          <p:cNvPr id="871466" name="Text Box 42">
            <a:extLst>
              <a:ext uri="{FF2B5EF4-FFF2-40B4-BE49-F238E27FC236}">
                <a16:creationId xmlns:a16="http://schemas.microsoft.com/office/drawing/2014/main" id="{EDBDD2D9-7596-174F-9D4D-9E1F48417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1" y="395446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6</a:t>
            </a:r>
          </a:p>
        </p:txBody>
      </p:sp>
      <p:sp>
        <p:nvSpPr>
          <p:cNvPr id="871467" name="Oval 43">
            <a:extLst>
              <a:ext uri="{FF2B5EF4-FFF2-40B4-BE49-F238E27FC236}">
                <a16:creationId xmlns:a16="http://schemas.microsoft.com/office/drawing/2014/main" id="{BAD7F480-63C8-2F43-BA06-37E083351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1888" y="2863851"/>
            <a:ext cx="449262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1468" name="Oval 44">
            <a:extLst>
              <a:ext uri="{FF2B5EF4-FFF2-40B4-BE49-F238E27FC236}">
                <a16:creationId xmlns:a16="http://schemas.microsoft.com/office/drawing/2014/main" id="{0811A88B-2FD3-DD4B-A20D-328023F34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0851" y="3598863"/>
            <a:ext cx="449263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871469" name="Freeform 45">
            <a:extLst>
              <a:ext uri="{FF2B5EF4-FFF2-40B4-BE49-F238E27FC236}">
                <a16:creationId xmlns:a16="http://schemas.microsoft.com/office/drawing/2014/main" id="{7EED6519-EEFD-0D46-8939-7C68DEDAACD0}"/>
              </a:ext>
            </a:extLst>
          </p:cNvPr>
          <p:cNvSpPr>
            <a:spLocks/>
          </p:cNvSpPr>
          <p:nvPr/>
        </p:nvSpPr>
        <p:spPr bwMode="auto">
          <a:xfrm>
            <a:off x="6854826" y="2913063"/>
            <a:ext cx="682625" cy="2235200"/>
          </a:xfrm>
          <a:custGeom>
            <a:avLst/>
            <a:gdLst>
              <a:gd name="T0" fmla="*/ 0 w 430"/>
              <a:gd name="T1" fmla="*/ 0 h 1408"/>
              <a:gd name="T2" fmla="*/ 381 w 430"/>
              <a:gd name="T3" fmla="*/ 449 h 1408"/>
              <a:gd name="T4" fmla="*/ 293 w 430"/>
              <a:gd name="T5" fmla="*/ 742 h 1408"/>
              <a:gd name="T6" fmla="*/ 283 w 430"/>
              <a:gd name="T7" fmla="*/ 1299 h 1408"/>
              <a:gd name="T8" fmla="*/ 313 w 430"/>
              <a:gd name="T9" fmla="*/ 1396 h 1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" h="1408">
                <a:moveTo>
                  <a:pt x="0" y="0"/>
                </a:moveTo>
                <a:cubicBezTo>
                  <a:pt x="166" y="162"/>
                  <a:pt x="332" y="325"/>
                  <a:pt x="381" y="449"/>
                </a:cubicBezTo>
                <a:cubicBezTo>
                  <a:pt x="430" y="573"/>
                  <a:pt x="309" y="600"/>
                  <a:pt x="293" y="742"/>
                </a:cubicBezTo>
                <a:cubicBezTo>
                  <a:pt x="277" y="884"/>
                  <a:pt x="280" y="1190"/>
                  <a:pt x="283" y="1299"/>
                </a:cubicBezTo>
                <a:cubicBezTo>
                  <a:pt x="286" y="1408"/>
                  <a:pt x="299" y="1402"/>
                  <a:pt x="313" y="1396"/>
                </a:cubicBezTo>
              </a:path>
            </a:pathLst>
          </a:custGeom>
          <a:noFill/>
          <a:ln w="9525">
            <a:solidFill>
              <a:srgbClr val="DD0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7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7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7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B1449695-FA1F-B249-BEFA-9174692215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1242E7-D31C-4342-87AB-2A733C08B7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73474" name="Rectangle 2">
            <a:extLst>
              <a:ext uri="{FF2B5EF4-FFF2-40B4-BE49-F238E27FC236}">
                <a16:creationId xmlns:a16="http://schemas.microsoft.com/office/drawing/2014/main" id="{418EF986-871C-4343-95FA-335D8EE7D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9782" y="-3174"/>
            <a:ext cx="10972800" cy="906462"/>
          </a:xfrm>
        </p:spPr>
        <p:txBody>
          <a:bodyPr/>
          <a:lstStyle/>
          <a:p>
            <a:r>
              <a:rPr lang="en-US" altLang="en-US" dirty="0"/>
              <a:t>How to Find Light Edges Quickly?</a:t>
            </a:r>
          </a:p>
        </p:txBody>
      </p:sp>
      <p:sp>
        <p:nvSpPr>
          <p:cNvPr id="873475" name="Rectangle 3">
            <a:extLst>
              <a:ext uri="{FF2B5EF4-FFF2-40B4-BE49-F238E27FC236}">
                <a16:creationId xmlns:a16="http://schemas.microsoft.com/office/drawing/2014/main" id="{2100CDB3-E66B-0848-A06C-C4B15F69B9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12913" y="1004888"/>
            <a:ext cx="8780462" cy="55499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/>
              <a:t>Use a priority queue Q: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Contains vertices not yet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/>
              <a:t>	included in the tree, i.e., (V – V</a:t>
            </a:r>
            <a:r>
              <a:rPr lang="en-US" altLang="en-US" sz="2400" baseline="-25000"/>
              <a:t>A</a:t>
            </a:r>
            <a:r>
              <a:rPr lang="en-US" altLang="en-US" sz="2400"/>
              <a:t>)</a:t>
            </a:r>
            <a:endParaRPr lang="en-US" altLang="en-US" sz="2400" baseline="-25000"/>
          </a:p>
          <a:p>
            <a:pPr lvl="1">
              <a:lnSpc>
                <a:spcPct val="120000"/>
              </a:lnSpc>
            </a:pPr>
            <a:r>
              <a:rPr lang="en-US" altLang="en-US" sz="2000"/>
              <a:t>V</a:t>
            </a:r>
            <a:r>
              <a:rPr lang="en-US" altLang="en-US" sz="2000" baseline="-25000"/>
              <a:t>A</a:t>
            </a:r>
            <a:r>
              <a:rPr lang="en-US" altLang="en-US" sz="2000"/>
              <a:t> = {a}, Q = {b, c, d, e, f, g, h, i}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We associate a key with each vertex v: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en-US" sz="2400"/>
              <a:t>		key[</a:t>
            </a:r>
            <a:r>
              <a:rPr lang="en-US" altLang="en-US" sz="2400">
                <a:latin typeface="Comic Sans MS" panose="030F0902030302020204" pitchFamily="66" charset="0"/>
              </a:rPr>
              <a:t>v</a:t>
            </a:r>
            <a:r>
              <a:rPr lang="en-US" altLang="en-US" sz="2400"/>
              <a:t>] = minimum weight of any edge </a:t>
            </a:r>
            <a:r>
              <a:rPr lang="en-US" altLang="en-US" sz="2400">
                <a:latin typeface="Comic Sans MS" panose="030F0902030302020204" pitchFamily="66" charset="0"/>
              </a:rPr>
              <a:t>(u, v)</a:t>
            </a:r>
            <a:r>
              <a:rPr lang="en-US" altLang="en-US" sz="2400"/>
              <a:t> 				   connecting </a:t>
            </a:r>
            <a:r>
              <a:rPr lang="en-US" altLang="en-US" sz="2400">
                <a:latin typeface="Comic Sans MS" panose="030F0902030302020204" pitchFamily="66" charset="0"/>
              </a:rPr>
              <a:t>v</a:t>
            </a:r>
            <a:r>
              <a:rPr lang="en-US" altLang="en-US" sz="2400"/>
              <a:t> to V</a:t>
            </a:r>
            <a:r>
              <a:rPr lang="en-US" altLang="en-US" sz="2400" baseline="-25000"/>
              <a:t>A</a:t>
            </a:r>
          </a:p>
        </p:txBody>
      </p:sp>
      <p:grpSp>
        <p:nvGrpSpPr>
          <p:cNvPr id="873476" name="Group 4">
            <a:extLst>
              <a:ext uri="{FF2B5EF4-FFF2-40B4-BE49-F238E27FC236}">
                <a16:creationId xmlns:a16="http://schemas.microsoft.com/office/drawing/2014/main" id="{1A186067-E0FA-F44C-81A4-B46C88BC0E4A}"/>
              </a:ext>
            </a:extLst>
          </p:cNvPr>
          <p:cNvGrpSpPr>
            <a:grpSpLocks/>
          </p:cNvGrpSpPr>
          <p:nvPr/>
        </p:nvGrpSpPr>
        <p:grpSpPr bwMode="auto">
          <a:xfrm>
            <a:off x="6723063" y="1247775"/>
            <a:ext cx="3721100" cy="2108200"/>
            <a:chOff x="3303" y="2273"/>
            <a:chExt cx="2344" cy="1328"/>
          </a:xfrm>
        </p:grpSpPr>
        <p:sp>
          <p:nvSpPr>
            <p:cNvPr id="873477" name="Oval 5">
              <a:extLst>
                <a:ext uri="{FF2B5EF4-FFF2-40B4-BE49-F238E27FC236}">
                  <a16:creationId xmlns:a16="http://schemas.microsoft.com/office/drawing/2014/main" id="{FD10B623-0565-2645-8B2A-543E0F783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873478" name="Oval 6">
              <a:extLst>
                <a:ext uri="{FF2B5EF4-FFF2-40B4-BE49-F238E27FC236}">
                  <a16:creationId xmlns:a16="http://schemas.microsoft.com/office/drawing/2014/main" id="{6FAC1C4C-1D3D-6C44-9D05-798DCD55D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873479" name="Oval 7">
              <a:extLst>
                <a:ext uri="{FF2B5EF4-FFF2-40B4-BE49-F238E27FC236}">
                  <a16:creationId xmlns:a16="http://schemas.microsoft.com/office/drawing/2014/main" id="{C1286764-FE87-EF4B-AF7C-A0A3C945E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873480" name="Oval 8">
              <a:extLst>
                <a:ext uri="{FF2B5EF4-FFF2-40B4-BE49-F238E27FC236}">
                  <a16:creationId xmlns:a16="http://schemas.microsoft.com/office/drawing/2014/main" id="{1F0E1B93-2280-E847-AA3A-415CA922F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d</a:t>
              </a:r>
            </a:p>
          </p:txBody>
        </p:sp>
        <p:sp>
          <p:nvSpPr>
            <p:cNvPr id="873481" name="Oval 9">
              <a:extLst>
                <a:ext uri="{FF2B5EF4-FFF2-40B4-BE49-F238E27FC236}">
                  <a16:creationId xmlns:a16="http://schemas.microsoft.com/office/drawing/2014/main" id="{2F35655A-FB9D-F54B-A3B6-3D7884C7D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e</a:t>
              </a:r>
            </a:p>
          </p:txBody>
        </p:sp>
        <p:sp>
          <p:nvSpPr>
            <p:cNvPr id="873482" name="Oval 10">
              <a:extLst>
                <a:ext uri="{FF2B5EF4-FFF2-40B4-BE49-F238E27FC236}">
                  <a16:creationId xmlns:a16="http://schemas.microsoft.com/office/drawing/2014/main" id="{3D351205-119E-9545-98D9-F62985862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h</a:t>
              </a:r>
            </a:p>
          </p:txBody>
        </p:sp>
        <p:sp>
          <p:nvSpPr>
            <p:cNvPr id="873483" name="Oval 11">
              <a:extLst>
                <a:ext uri="{FF2B5EF4-FFF2-40B4-BE49-F238E27FC236}">
                  <a16:creationId xmlns:a16="http://schemas.microsoft.com/office/drawing/2014/main" id="{4EA54DAA-3601-B948-9429-EFF41CFB2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g</a:t>
              </a:r>
            </a:p>
          </p:txBody>
        </p:sp>
        <p:sp>
          <p:nvSpPr>
            <p:cNvPr id="873484" name="Oval 12">
              <a:extLst>
                <a:ext uri="{FF2B5EF4-FFF2-40B4-BE49-F238E27FC236}">
                  <a16:creationId xmlns:a16="http://schemas.microsoft.com/office/drawing/2014/main" id="{63A669FD-2331-C944-843D-2A9A17B7D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f</a:t>
              </a:r>
            </a:p>
          </p:txBody>
        </p:sp>
        <p:sp>
          <p:nvSpPr>
            <p:cNvPr id="873485" name="Oval 13">
              <a:extLst>
                <a:ext uri="{FF2B5EF4-FFF2-40B4-BE49-F238E27FC236}">
                  <a16:creationId xmlns:a16="http://schemas.microsoft.com/office/drawing/2014/main" id="{11817475-3138-564B-89FA-E072ACE2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i</a:t>
              </a:r>
            </a:p>
          </p:txBody>
        </p:sp>
        <p:sp>
          <p:nvSpPr>
            <p:cNvPr id="873486" name="Line 14">
              <a:extLst>
                <a:ext uri="{FF2B5EF4-FFF2-40B4-BE49-F238E27FC236}">
                  <a16:creationId xmlns:a16="http://schemas.microsoft.com/office/drawing/2014/main" id="{B92D628C-6E26-6845-8B30-AA4DEDDDE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87" name="Line 15">
              <a:extLst>
                <a:ext uri="{FF2B5EF4-FFF2-40B4-BE49-F238E27FC236}">
                  <a16:creationId xmlns:a16="http://schemas.microsoft.com/office/drawing/2014/main" id="{FB800B68-3CE5-954B-A6B5-D31ACBC9B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88" name="Line 16">
              <a:extLst>
                <a:ext uri="{FF2B5EF4-FFF2-40B4-BE49-F238E27FC236}">
                  <a16:creationId xmlns:a16="http://schemas.microsoft.com/office/drawing/2014/main" id="{32265E20-9AF1-6C49-8803-551EEC890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89" name="Line 17">
              <a:extLst>
                <a:ext uri="{FF2B5EF4-FFF2-40B4-BE49-F238E27FC236}">
                  <a16:creationId xmlns:a16="http://schemas.microsoft.com/office/drawing/2014/main" id="{B0EA7FE6-EE05-CB48-A5E6-25225F3B8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0" name="Line 18">
              <a:extLst>
                <a:ext uri="{FF2B5EF4-FFF2-40B4-BE49-F238E27FC236}">
                  <a16:creationId xmlns:a16="http://schemas.microsoft.com/office/drawing/2014/main" id="{F6C4EBFF-8B1F-A242-B932-BAC21DB2B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1" name="Line 19">
              <a:extLst>
                <a:ext uri="{FF2B5EF4-FFF2-40B4-BE49-F238E27FC236}">
                  <a16:creationId xmlns:a16="http://schemas.microsoft.com/office/drawing/2014/main" id="{AD9BC31C-52A7-3E40-AB7D-8A60B91B3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2" name="Line 20">
              <a:extLst>
                <a:ext uri="{FF2B5EF4-FFF2-40B4-BE49-F238E27FC236}">
                  <a16:creationId xmlns:a16="http://schemas.microsoft.com/office/drawing/2014/main" id="{97E0BB99-0FE8-B943-80F7-361B1ABEDE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3" name="Line 21">
              <a:extLst>
                <a:ext uri="{FF2B5EF4-FFF2-40B4-BE49-F238E27FC236}">
                  <a16:creationId xmlns:a16="http://schemas.microsoft.com/office/drawing/2014/main" id="{04BC2C04-C053-A141-92FF-E05C08AF91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4" name="Line 22">
              <a:extLst>
                <a:ext uri="{FF2B5EF4-FFF2-40B4-BE49-F238E27FC236}">
                  <a16:creationId xmlns:a16="http://schemas.microsoft.com/office/drawing/2014/main" id="{F42584C2-443A-1C4F-AD49-F3C641336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5" name="Line 23">
              <a:extLst>
                <a:ext uri="{FF2B5EF4-FFF2-40B4-BE49-F238E27FC236}">
                  <a16:creationId xmlns:a16="http://schemas.microsoft.com/office/drawing/2014/main" id="{2DE591DB-6A64-8143-A80E-491FCC62A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6" name="Line 24">
              <a:extLst>
                <a:ext uri="{FF2B5EF4-FFF2-40B4-BE49-F238E27FC236}">
                  <a16:creationId xmlns:a16="http://schemas.microsoft.com/office/drawing/2014/main" id="{4221F9C4-ECD4-8F44-A84C-B028DF5D4F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7" name="Line 25">
              <a:extLst>
                <a:ext uri="{FF2B5EF4-FFF2-40B4-BE49-F238E27FC236}">
                  <a16:creationId xmlns:a16="http://schemas.microsoft.com/office/drawing/2014/main" id="{569075F6-593A-064E-835F-81F547BBD8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8" name="Line 26">
              <a:extLst>
                <a:ext uri="{FF2B5EF4-FFF2-40B4-BE49-F238E27FC236}">
                  <a16:creationId xmlns:a16="http://schemas.microsoft.com/office/drawing/2014/main" id="{F710764F-96BA-9545-A3EB-836D58018E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499" name="Line 27">
              <a:extLst>
                <a:ext uri="{FF2B5EF4-FFF2-40B4-BE49-F238E27FC236}">
                  <a16:creationId xmlns:a16="http://schemas.microsoft.com/office/drawing/2014/main" id="{1F0581A4-8DED-6942-8343-A791CD18E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500" name="Text Box 28">
              <a:extLst>
                <a:ext uri="{FF2B5EF4-FFF2-40B4-BE49-F238E27FC236}">
                  <a16:creationId xmlns:a16="http://schemas.microsoft.com/office/drawing/2014/main" id="{46039578-05BE-4040-B297-F85FD70BE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4</a:t>
              </a:r>
            </a:p>
          </p:txBody>
        </p:sp>
        <p:sp>
          <p:nvSpPr>
            <p:cNvPr id="873501" name="Text Box 29">
              <a:extLst>
                <a:ext uri="{FF2B5EF4-FFF2-40B4-BE49-F238E27FC236}">
                  <a16:creationId xmlns:a16="http://schemas.microsoft.com/office/drawing/2014/main" id="{7CDF0B0D-BA3B-184F-8E3A-8A973B095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8</a:t>
              </a:r>
            </a:p>
          </p:txBody>
        </p:sp>
        <p:sp>
          <p:nvSpPr>
            <p:cNvPr id="873502" name="Text Box 30">
              <a:extLst>
                <a:ext uri="{FF2B5EF4-FFF2-40B4-BE49-F238E27FC236}">
                  <a16:creationId xmlns:a16="http://schemas.microsoft.com/office/drawing/2014/main" id="{D08F5402-7946-D746-9142-4AFE4D06CB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7</a:t>
              </a:r>
            </a:p>
          </p:txBody>
        </p:sp>
        <p:sp>
          <p:nvSpPr>
            <p:cNvPr id="873503" name="Text Box 31">
              <a:extLst>
                <a:ext uri="{FF2B5EF4-FFF2-40B4-BE49-F238E27FC236}">
                  <a16:creationId xmlns:a16="http://schemas.microsoft.com/office/drawing/2014/main" id="{18F2FD04-A505-C445-8604-B45CE7D296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8</a:t>
              </a:r>
            </a:p>
          </p:txBody>
        </p:sp>
        <p:sp>
          <p:nvSpPr>
            <p:cNvPr id="873504" name="Text Box 32">
              <a:extLst>
                <a:ext uri="{FF2B5EF4-FFF2-40B4-BE49-F238E27FC236}">
                  <a16:creationId xmlns:a16="http://schemas.microsoft.com/office/drawing/2014/main" id="{9483A5A3-F9C2-1645-8080-45215061A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816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11</a:t>
              </a:r>
            </a:p>
          </p:txBody>
        </p:sp>
        <p:sp>
          <p:nvSpPr>
            <p:cNvPr id="873505" name="Text Box 33">
              <a:extLst>
                <a:ext uri="{FF2B5EF4-FFF2-40B4-BE49-F238E27FC236}">
                  <a16:creationId xmlns:a16="http://schemas.microsoft.com/office/drawing/2014/main" id="{99DF22C1-F6BD-7C46-8EBB-B1CF1FD51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</a:t>
              </a:r>
            </a:p>
          </p:txBody>
        </p:sp>
        <p:sp>
          <p:nvSpPr>
            <p:cNvPr id="873506" name="Text Box 34">
              <a:extLst>
                <a:ext uri="{FF2B5EF4-FFF2-40B4-BE49-F238E27FC236}">
                  <a16:creationId xmlns:a16="http://schemas.microsoft.com/office/drawing/2014/main" id="{6EF5DD2E-BB5E-8A4F-85D4-1D10D26327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2</a:t>
              </a:r>
            </a:p>
          </p:txBody>
        </p:sp>
        <p:sp>
          <p:nvSpPr>
            <p:cNvPr id="873507" name="Text Box 35">
              <a:extLst>
                <a:ext uri="{FF2B5EF4-FFF2-40B4-BE49-F238E27FC236}">
                  <a16:creationId xmlns:a16="http://schemas.microsoft.com/office/drawing/2014/main" id="{5AA999FF-F5AD-034D-8320-1F4CDFD65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7</a:t>
              </a:r>
            </a:p>
          </p:txBody>
        </p:sp>
        <p:sp>
          <p:nvSpPr>
            <p:cNvPr id="873508" name="Text Box 36">
              <a:extLst>
                <a:ext uri="{FF2B5EF4-FFF2-40B4-BE49-F238E27FC236}">
                  <a16:creationId xmlns:a16="http://schemas.microsoft.com/office/drawing/2014/main" id="{C52EE104-318C-BB42-9749-FE7786F05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2</a:t>
              </a:r>
            </a:p>
          </p:txBody>
        </p:sp>
        <p:sp>
          <p:nvSpPr>
            <p:cNvPr id="873509" name="Text Box 37">
              <a:extLst>
                <a:ext uri="{FF2B5EF4-FFF2-40B4-BE49-F238E27FC236}">
                  <a16:creationId xmlns:a16="http://schemas.microsoft.com/office/drawing/2014/main" id="{88F8D517-8228-D54E-904F-D9D4CDAF44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4</a:t>
              </a:r>
            </a:p>
          </p:txBody>
        </p:sp>
        <p:sp>
          <p:nvSpPr>
            <p:cNvPr id="873510" name="Text Box 38">
              <a:extLst>
                <a:ext uri="{FF2B5EF4-FFF2-40B4-BE49-F238E27FC236}">
                  <a16:creationId xmlns:a16="http://schemas.microsoft.com/office/drawing/2014/main" id="{8A96C425-D972-E84C-9F7E-604527C36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" y="2832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14</a:t>
              </a:r>
            </a:p>
          </p:txBody>
        </p:sp>
        <p:sp>
          <p:nvSpPr>
            <p:cNvPr id="873511" name="Text Box 39">
              <a:extLst>
                <a:ext uri="{FF2B5EF4-FFF2-40B4-BE49-F238E27FC236}">
                  <a16:creationId xmlns:a16="http://schemas.microsoft.com/office/drawing/2014/main" id="{95A697C9-198D-6045-82A5-B48A052FD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9</a:t>
              </a:r>
            </a:p>
          </p:txBody>
        </p:sp>
        <p:sp>
          <p:nvSpPr>
            <p:cNvPr id="873512" name="Text Box 40">
              <a:extLst>
                <a:ext uri="{FF2B5EF4-FFF2-40B4-BE49-F238E27FC236}">
                  <a16:creationId xmlns:a16="http://schemas.microsoft.com/office/drawing/2014/main" id="{EA50552F-7B17-8A45-A9E4-DADD7FE9D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0" y="3133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10</a:t>
              </a:r>
            </a:p>
          </p:txBody>
        </p:sp>
        <p:sp>
          <p:nvSpPr>
            <p:cNvPr id="873513" name="Text Box 41">
              <a:extLst>
                <a:ext uri="{FF2B5EF4-FFF2-40B4-BE49-F238E27FC236}">
                  <a16:creationId xmlns:a16="http://schemas.microsoft.com/office/drawing/2014/main" id="{509F9148-028A-594C-876D-302E1A67C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6</a:t>
              </a:r>
            </a:p>
          </p:txBody>
        </p:sp>
      </p:grpSp>
      <p:sp>
        <p:nvSpPr>
          <p:cNvPr id="873514" name="Oval 42">
            <a:extLst>
              <a:ext uri="{FF2B5EF4-FFF2-40B4-BE49-F238E27FC236}">
                <a16:creationId xmlns:a16="http://schemas.microsoft.com/office/drawing/2014/main" id="{DAF0B679-34A2-7045-BC2F-0B4DC5D9E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1" y="2089151"/>
            <a:ext cx="449263" cy="44291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3516" name="Picture 44">
            <a:extLst>
              <a:ext uri="{FF2B5EF4-FFF2-40B4-BE49-F238E27FC236}">
                <a16:creationId xmlns:a16="http://schemas.microsoft.com/office/drawing/2014/main" id="{7399AE5B-D15D-8147-9AB2-8A26AF6A4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4578351"/>
            <a:ext cx="258127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3517" name="Text Box 45">
            <a:extLst>
              <a:ext uri="{FF2B5EF4-FFF2-40B4-BE49-F238E27FC236}">
                <a16:creationId xmlns:a16="http://schemas.microsoft.com/office/drawing/2014/main" id="{2070D7D8-E5E1-3C4E-BBF2-CD06C427C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4" y="4959350"/>
            <a:ext cx="350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w</a:t>
            </a:r>
            <a:r>
              <a:rPr lang="en-US" altLang="en-US" sz="1200" baseline="-25000"/>
              <a:t>1</a:t>
            </a:r>
          </a:p>
        </p:txBody>
      </p:sp>
      <p:sp>
        <p:nvSpPr>
          <p:cNvPr id="873518" name="Text Box 46">
            <a:extLst>
              <a:ext uri="{FF2B5EF4-FFF2-40B4-BE49-F238E27FC236}">
                <a16:creationId xmlns:a16="http://schemas.microsoft.com/office/drawing/2014/main" id="{49D48C14-1798-E940-B241-74AB0B322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5264150"/>
            <a:ext cx="3508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w</a:t>
            </a:r>
            <a:r>
              <a:rPr lang="en-US" altLang="en-US" sz="1200" baseline="-25000"/>
              <a:t>2</a:t>
            </a:r>
          </a:p>
        </p:txBody>
      </p:sp>
      <p:sp>
        <p:nvSpPr>
          <p:cNvPr id="873519" name="Text Box 47">
            <a:extLst>
              <a:ext uri="{FF2B5EF4-FFF2-40B4-BE49-F238E27FC236}">
                <a16:creationId xmlns:a16="http://schemas.microsoft.com/office/drawing/2014/main" id="{97D78E01-7F3D-274A-96DE-16023752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4830763"/>
            <a:ext cx="19801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DD0111"/>
                </a:solidFill>
              </a:rPr>
              <a:t>Key[a]=</a:t>
            </a:r>
            <a:r>
              <a:rPr lang="en-US" altLang="en-US" b="1"/>
              <a:t>min(w</a:t>
            </a:r>
            <a:r>
              <a:rPr lang="en-US" altLang="en-US" b="1" baseline="-25000"/>
              <a:t>1</a:t>
            </a:r>
            <a:r>
              <a:rPr lang="en-US" altLang="en-US" b="1"/>
              <a:t>,w</a:t>
            </a:r>
            <a:r>
              <a:rPr lang="en-US" altLang="en-US" b="1" baseline="-25000"/>
              <a:t>2</a:t>
            </a:r>
            <a:r>
              <a:rPr lang="en-US" altLang="en-US" b="1"/>
              <a:t>)</a:t>
            </a:r>
          </a:p>
        </p:txBody>
      </p:sp>
      <p:sp>
        <p:nvSpPr>
          <p:cNvPr id="873523" name="Oval 51">
            <a:extLst>
              <a:ext uri="{FF2B5EF4-FFF2-40B4-BE49-F238E27FC236}">
                <a16:creationId xmlns:a16="http://schemas.microsoft.com/office/drawing/2014/main" id="{ADAC36B9-026D-1146-A203-2FDDD53DD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5292725"/>
            <a:ext cx="152400" cy="166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3524" name="Text Box 52">
            <a:extLst>
              <a:ext uri="{FF2B5EF4-FFF2-40B4-BE49-F238E27FC236}">
                <a16:creationId xmlns:a16="http://schemas.microsoft.com/office/drawing/2014/main" id="{87B8A930-14C3-3A4E-BBD1-29B8D32BA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5284788"/>
            <a:ext cx="2952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13CB4A46-388A-6843-A2CA-CA67F1A68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48D7BA-32AF-F241-93AA-699B1F89EC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45154" name="Rectangle 2">
            <a:extLst>
              <a:ext uri="{FF2B5EF4-FFF2-40B4-BE49-F238E27FC236}">
                <a16:creationId xmlns:a16="http://schemas.microsoft.com/office/drawing/2014/main" id="{490191FC-6C26-D249-9244-B1F83C659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7238" y="-2380"/>
            <a:ext cx="10972800" cy="906462"/>
          </a:xfrm>
        </p:spPr>
        <p:txBody>
          <a:bodyPr/>
          <a:lstStyle/>
          <a:p>
            <a:r>
              <a:rPr lang="en-US" altLang="en-US" sz="3600" dirty="0"/>
              <a:t>How to Find Light Edges Quickly? (cont.)</a:t>
            </a:r>
          </a:p>
        </p:txBody>
      </p:sp>
      <p:sp>
        <p:nvSpPr>
          <p:cNvPr id="945155" name="Rectangle 3">
            <a:extLst>
              <a:ext uri="{FF2B5EF4-FFF2-40B4-BE49-F238E27FC236}">
                <a16:creationId xmlns:a16="http://schemas.microsoft.com/office/drawing/2014/main" id="{14098FF0-EB87-D146-A884-EF84FD1516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12913" y="1004888"/>
            <a:ext cx="8780462" cy="55499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/>
              <a:t>After adding a new node to V</a:t>
            </a:r>
            <a:r>
              <a:rPr lang="en-US" altLang="en-US" sz="2400" baseline="-25000"/>
              <a:t>A</a:t>
            </a:r>
            <a:r>
              <a:rPr lang="en-US" altLang="en-US" sz="2400"/>
              <a:t> we update the weights of all the nodes </a:t>
            </a:r>
            <a:r>
              <a:rPr lang="en-US" altLang="en-US" sz="2400" u="sng"/>
              <a:t>adjacent to it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000"/>
              <a:t>             e.g., after adding a to the tree, </a:t>
            </a:r>
            <a:r>
              <a:rPr lang="en-US" altLang="en-US" sz="2000">
                <a:solidFill>
                  <a:srgbClr val="DD0111"/>
                </a:solidFill>
              </a:rPr>
              <a:t>k[b]=4</a:t>
            </a:r>
            <a:r>
              <a:rPr lang="en-US" altLang="en-US" sz="2000"/>
              <a:t> and </a:t>
            </a:r>
            <a:r>
              <a:rPr lang="en-US" altLang="en-US" sz="2000">
                <a:solidFill>
                  <a:srgbClr val="DD0111"/>
                </a:solidFill>
              </a:rPr>
              <a:t>k[h]=8</a:t>
            </a:r>
          </a:p>
          <a:p>
            <a:pPr>
              <a:lnSpc>
                <a:spcPct val="120000"/>
              </a:lnSpc>
            </a:pPr>
            <a:r>
              <a:rPr lang="en-US" altLang="en-US" sz="2400"/>
              <a:t>Key of </a:t>
            </a:r>
            <a:r>
              <a:rPr lang="en-US" altLang="en-US" sz="2400">
                <a:latin typeface="Comic Sans MS" panose="030F0902030302020204" pitchFamily="66" charset="0"/>
              </a:rPr>
              <a:t>v</a:t>
            </a:r>
            <a:r>
              <a:rPr lang="en-US" altLang="en-US" sz="2400"/>
              <a:t> is </a:t>
            </a:r>
            <a:r>
              <a:rPr lang="en-US" altLang="en-US" sz="2400">
                <a:sym typeface="Symbol" pitchFamily="2" charset="2"/>
              </a:rPr>
              <a:t> </a:t>
            </a:r>
            <a:r>
              <a:rPr lang="en-US" altLang="en-US" sz="2400"/>
              <a:t>if v is not adjacent to any vertices in V</a:t>
            </a:r>
            <a:r>
              <a:rPr lang="en-US" altLang="en-US" sz="2400" baseline="-25000"/>
              <a:t>A</a:t>
            </a:r>
          </a:p>
          <a:p>
            <a:pPr lvl="1">
              <a:lnSpc>
                <a:spcPct val="120000"/>
              </a:lnSpc>
              <a:buFontTx/>
              <a:buNone/>
            </a:pPr>
            <a:endParaRPr lang="en-US" altLang="en-US" sz="2000"/>
          </a:p>
        </p:txBody>
      </p:sp>
      <p:grpSp>
        <p:nvGrpSpPr>
          <p:cNvPr id="945198" name="Group 46">
            <a:extLst>
              <a:ext uri="{FF2B5EF4-FFF2-40B4-BE49-F238E27FC236}">
                <a16:creationId xmlns:a16="http://schemas.microsoft.com/office/drawing/2014/main" id="{9B5AFC05-F710-3140-B540-6265CDB92BF9}"/>
              </a:ext>
            </a:extLst>
          </p:cNvPr>
          <p:cNvGrpSpPr>
            <a:grpSpLocks/>
          </p:cNvGrpSpPr>
          <p:nvPr/>
        </p:nvGrpSpPr>
        <p:grpSpPr bwMode="auto">
          <a:xfrm>
            <a:off x="4173538" y="3395663"/>
            <a:ext cx="3721100" cy="2108200"/>
            <a:chOff x="3303" y="2273"/>
            <a:chExt cx="2344" cy="1328"/>
          </a:xfrm>
        </p:grpSpPr>
        <p:sp>
          <p:nvSpPr>
            <p:cNvPr id="945199" name="Oval 47">
              <a:extLst>
                <a:ext uri="{FF2B5EF4-FFF2-40B4-BE49-F238E27FC236}">
                  <a16:creationId xmlns:a16="http://schemas.microsoft.com/office/drawing/2014/main" id="{678EF9DD-2A14-D04A-BC95-0F5B0D668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3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945200" name="Oval 48">
              <a:extLst>
                <a:ext uri="{FF2B5EF4-FFF2-40B4-BE49-F238E27FC236}">
                  <a16:creationId xmlns:a16="http://schemas.microsoft.com/office/drawing/2014/main" id="{7CB97135-2C7C-B842-89B6-371673C8D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945201" name="Oval 49">
              <a:extLst>
                <a:ext uri="{FF2B5EF4-FFF2-40B4-BE49-F238E27FC236}">
                  <a16:creationId xmlns:a16="http://schemas.microsoft.com/office/drawing/2014/main" id="{7DAAB65B-41E4-2448-B4DC-B0EAECCA6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945202" name="Oval 50">
              <a:extLst>
                <a:ext uri="{FF2B5EF4-FFF2-40B4-BE49-F238E27FC236}">
                  <a16:creationId xmlns:a16="http://schemas.microsoft.com/office/drawing/2014/main" id="{3B2426AC-E60E-804F-856D-DE2835263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2347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d</a:t>
              </a:r>
            </a:p>
          </p:txBody>
        </p:sp>
        <p:sp>
          <p:nvSpPr>
            <p:cNvPr id="945203" name="Oval 51">
              <a:extLst>
                <a:ext uri="{FF2B5EF4-FFF2-40B4-BE49-F238E27FC236}">
                  <a16:creationId xmlns:a16="http://schemas.microsoft.com/office/drawing/2014/main" id="{E67F6335-6C58-484D-A9A1-8BC29EC59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1" y="2812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e</a:t>
              </a:r>
            </a:p>
          </p:txBody>
        </p:sp>
        <p:sp>
          <p:nvSpPr>
            <p:cNvPr id="945204" name="Oval 52">
              <a:extLst>
                <a:ext uri="{FF2B5EF4-FFF2-40B4-BE49-F238E27FC236}">
                  <a16:creationId xmlns:a16="http://schemas.microsoft.com/office/drawing/2014/main" id="{43530157-4738-AE40-AB08-AC91593F9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h</a:t>
              </a:r>
            </a:p>
          </p:txBody>
        </p:sp>
        <p:sp>
          <p:nvSpPr>
            <p:cNvPr id="945205" name="Oval 53">
              <a:extLst>
                <a:ext uri="{FF2B5EF4-FFF2-40B4-BE49-F238E27FC236}">
                  <a16:creationId xmlns:a16="http://schemas.microsoft.com/office/drawing/2014/main" id="{D4BCBA25-C43D-1E47-83B3-4BF306531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4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g</a:t>
              </a:r>
            </a:p>
          </p:txBody>
        </p:sp>
        <p:sp>
          <p:nvSpPr>
            <p:cNvPr id="945206" name="Oval 54">
              <a:extLst>
                <a:ext uri="{FF2B5EF4-FFF2-40B4-BE49-F238E27FC236}">
                  <a16:creationId xmlns:a16="http://schemas.microsoft.com/office/drawing/2014/main" id="{917F38D6-6E2D-F849-A874-615A48E70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6" y="3278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f</a:t>
              </a:r>
            </a:p>
          </p:txBody>
        </p:sp>
        <p:sp>
          <p:nvSpPr>
            <p:cNvPr id="945207" name="Oval 55">
              <a:extLst>
                <a:ext uri="{FF2B5EF4-FFF2-40B4-BE49-F238E27FC236}">
                  <a16:creationId xmlns:a16="http://schemas.microsoft.com/office/drawing/2014/main" id="{F649478E-68E2-DA4C-B3EE-98C686A0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2814"/>
              <a:ext cx="266" cy="26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i</a:t>
              </a:r>
            </a:p>
          </p:txBody>
        </p:sp>
        <p:sp>
          <p:nvSpPr>
            <p:cNvPr id="945208" name="Line 56">
              <a:extLst>
                <a:ext uri="{FF2B5EF4-FFF2-40B4-BE49-F238E27FC236}">
                  <a16:creationId xmlns:a16="http://schemas.microsoft.com/office/drawing/2014/main" id="{63C8CA14-3293-A949-9F0F-2D6053424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7" y="2615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9" name="Line 57">
              <a:extLst>
                <a:ext uri="{FF2B5EF4-FFF2-40B4-BE49-F238E27FC236}">
                  <a16:creationId xmlns:a16="http://schemas.microsoft.com/office/drawing/2014/main" id="{27C5025F-F57F-554E-927C-A60EEF890D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2" y="2616"/>
              <a:ext cx="0" cy="6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0" name="Line 58">
              <a:extLst>
                <a:ext uri="{FF2B5EF4-FFF2-40B4-BE49-F238E27FC236}">
                  <a16:creationId xmlns:a16="http://schemas.microsoft.com/office/drawing/2014/main" id="{4DE023AC-EB3C-2842-AA17-D720DA86B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" y="2472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1" name="Line 59">
              <a:extLst>
                <a:ext uri="{FF2B5EF4-FFF2-40B4-BE49-F238E27FC236}">
                  <a16:creationId xmlns:a16="http://schemas.microsoft.com/office/drawing/2014/main" id="{C47F4FC0-13FC-8641-8DB3-D0CDF99C9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" y="247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2" name="Line 60">
              <a:extLst>
                <a:ext uri="{FF2B5EF4-FFF2-40B4-BE49-F238E27FC236}">
                  <a16:creationId xmlns:a16="http://schemas.microsoft.com/office/drawing/2014/main" id="{394D2E5C-92DD-CC48-BADA-17B150AC3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" y="3414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3" name="Line 61">
              <a:extLst>
                <a:ext uri="{FF2B5EF4-FFF2-40B4-BE49-F238E27FC236}">
                  <a16:creationId xmlns:a16="http://schemas.microsoft.com/office/drawing/2014/main" id="{0BA31910-C264-DA4C-8F9B-1991AB130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4" y="3418"/>
              <a:ext cx="34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4" name="Line 62">
              <a:extLst>
                <a:ext uri="{FF2B5EF4-FFF2-40B4-BE49-F238E27FC236}">
                  <a16:creationId xmlns:a16="http://schemas.microsoft.com/office/drawing/2014/main" id="{8FCE671C-83FA-5D4F-98CB-35AA84336D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0" y="2574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5" name="Line 63">
              <a:extLst>
                <a:ext uri="{FF2B5EF4-FFF2-40B4-BE49-F238E27FC236}">
                  <a16:creationId xmlns:a16="http://schemas.microsoft.com/office/drawing/2014/main" id="{C1562B75-1F91-BA45-8180-88398455A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0" y="3057"/>
              <a:ext cx="261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6" name="Line 64">
              <a:extLst>
                <a:ext uri="{FF2B5EF4-FFF2-40B4-BE49-F238E27FC236}">
                  <a16:creationId xmlns:a16="http://schemas.microsoft.com/office/drawing/2014/main" id="{2057BE57-D872-4D46-AA4F-8D18712BF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9" y="2565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7" name="Line 65">
              <a:extLst>
                <a:ext uri="{FF2B5EF4-FFF2-40B4-BE49-F238E27FC236}">
                  <a16:creationId xmlns:a16="http://schemas.microsoft.com/office/drawing/2014/main" id="{B67B2B8B-F815-FC4E-84C0-C5B1A92333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1" y="3042"/>
              <a:ext cx="256" cy="2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8" name="Line 66">
              <a:extLst>
                <a:ext uri="{FF2B5EF4-FFF2-40B4-BE49-F238E27FC236}">
                  <a16:creationId xmlns:a16="http://schemas.microsoft.com/office/drawing/2014/main" id="{F486EA6E-5E69-8143-87FC-41FBACE04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" y="2583"/>
              <a:ext cx="455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9" name="Line 67">
              <a:extLst>
                <a:ext uri="{FF2B5EF4-FFF2-40B4-BE49-F238E27FC236}">
                  <a16:creationId xmlns:a16="http://schemas.microsoft.com/office/drawing/2014/main" id="{6220B38E-B7F3-0D4D-A527-48F12F763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4" y="3056"/>
              <a:ext cx="166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20" name="Line 68">
              <a:extLst>
                <a:ext uri="{FF2B5EF4-FFF2-40B4-BE49-F238E27FC236}">
                  <a16:creationId xmlns:a16="http://schemas.microsoft.com/office/drawing/2014/main" id="{B75B3B2C-8926-7645-B504-921B2A270C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0" y="3065"/>
              <a:ext cx="153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21" name="Line 69">
              <a:extLst>
                <a:ext uri="{FF2B5EF4-FFF2-40B4-BE49-F238E27FC236}">
                  <a16:creationId xmlns:a16="http://schemas.microsoft.com/office/drawing/2014/main" id="{A72D4D8D-F06E-A24F-B2C8-991F1ADBC2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4" y="2583"/>
              <a:ext cx="157" cy="2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22" name="Text Box 70">
              <a:extLst>
                <a:ext uri="{FF2B5EF4-FFF2-40B4-BE49-F238E27FC236}">
                  <a16:creationId xmlns:a16="http://schemas.microsoft.com/office/drawing/2014/main" id="{9682EBC9-0AE2-B647-A450-0EA726E3B2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" y="254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4</a:t>
              </a:r>
            </a:p>
          </p:txBody>
        </p:sp>
        <p:sp>
          <p:nvSpPr>
            <p:cNvPr id="945223" name="Text Box 71">
              <a:extLst>
                <a:ext uri="{FF2B5EF4-FFF2-40B4-BE49-F238E27FC236}">
                  <a16:creationId xmlns:a16="http://schemas.microsoft.com/office/drawing/2014/main" id="{74907A44-751C-644B-8833-C35647867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" y="227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8</a:t>
              </a:r>
            </a:p>
          </p:txBody>
        </p:sp>
        <p:sp>
          <p:nvSpPr>
            <p:cNvPr id="945224" name="Text Box 72">
              <a:extLst>
                <a:ext uri="{FF2B5EF4-FFF2-40B4-BE49-F238E27FC236}">
                  <a16:creationId xmlns:a16="http://schemas.microsoft.com/office/drawing/2014/main" id="{3D8449D5-F54E-C241-8482-61AE99E6B9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6" y="228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7</a:t>
              </a:r>
            </a:p>
          </p:txBody>
        </p:sp>
        <p:sp>
          <p:nvSpPr>
            <p:cNvPr id="945225" name="Text Box 73">
              <a:extLst>
                <a:ext uri="{FF2B5EF4-FFF2-40B4-BE49-F238E27FC236}">
                  <a16:creationId xmlns:a16="http://schemas.microsoft.com/office/drawing/2014/main" id="{4790064B-11D6-BA42-A0A7-10CDEDC20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310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8</a:t>
              </a:r>
            </a:p>
          </p:txBody>
        </p:sp>
        <p:sp>
          <p:nvSpPr>
            <p:cNvPr id="945226" name="Text Box 74">
              <a:extLst>
                <a:ext uri="{FF2B5EF4-FFF2-40B4-BE49-F238E27FC236}">
                  <a16:creationId xmlns:a16="http://schemas.microsoft.com/office/drawing/2014/main" id="{4077D7D7-425E-B742-AB8B-F5EBECF7A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" y="2816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11</a:t>
              </a:r>
            </a:p>
          </p:txBody>
        </p:sp>
        <p:sp>
          <p:nvSpPr>
            <p:cNvPr id="945227" name="Text Box 75">
              <a:extLst>
                <a:ext uri="{FF2B5EF4-FFF2-40B4-BE49-F238E27FC236}">
                  <a16:creationId xmlns:a16="http://schemas.microsoft.com/office/drawing/2014/main" id="{851FAD40-D166-884D-959A-5B51CC9526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5" y="338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</a:t>
              </a:r>
            </a:p>
          </p:txBody>
        </p:sp>
        <p:sp>
          <p:nvSpPr>
            <p:cNvPr id="945228" name="Text Box 76">
              <a:extLst>
                <a:ext uri="{FF2B5EF4-FFF2-40B4-BE49-F238E27FC236}">
                  <a16:creationId xmlns:a16="http://schemas.microsoft.com/office/drawing/2014/main" id="{2F152F4B-4EDD-F944-97BA-2FBCF3C56B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0" y="3380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2</a:t>
              </a:r>
            </a:p>
          </p:txBody>
        </p:sp>
        <p:sp>
          <p:nvSpPr>
            <p:cNvPr id="945229" name="Text Box 77">
              <a:extLst>
                <a:ext uri="{FF2B5EF4-FFF2-40B4-BE49-F238E27FC236}">
                  <a16:creationId xmlns:a16="http://schemas.microsoft.com/office/drawing/2014/main" id="{BA0ED1EC-17D2-0349-A58A-D77103811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9" y="303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7</a:t>
              </a:r>
            </a:p>
          </p:txBody>
        </p:sp>
        <p:sp>
          <p:nvSpPr>
            <p:cNvPr id="945230" name="Text Box 78">
              <a:extLst>
                <a:ext uri="{FF2B5EF4-FFF2-40B4-BE49-F238E27FC236}">
                  <a16:creationId xmlns:a16="http://schemas.microsoft.com/office/drawing/2014/main" id="{9673A608-E934-CB4F-AE28-B9A486DB7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" y="2643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2</a:t>
              </a:r>
            </a:p>
          </p:txBody>
        </p:sp>
        <p:sp>
          <p:nvSpPr>
            <p:cNvPr id="945231" name="Text Box 79">
              <a:extLst>
                <a:ext uri="{FF2B5EF4-FFF2-40B4-BE49-F238E27FC236}">
                  <a16:creationId xmlns:a16="http://schemas.microsoft.com/office/drawing/2014/main" id="{ED7786D3-3A96-8946-8F5D-A84012960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1" y="2872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4</a:t>
              </a:r>
            </a:p>
          </p:txBody>
        </p:sp>
        <p:sp>
          <p:nvSpPr>
            <p:cNvPr id="945232" name="Text Box 80">
              <a:extLst>
                <a:ext uri="{FF2B5EF4-FFF2-40B4-BE49-F238E27FC236}">
                  <a16:creationId xmlns:a16="http://schemas.microsoft.com/office/drawing/2014/main" id="{54AC6792-F420-1645-9E73-4AC6AD24B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3" y="2832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14</a:t>
              </a:r>
            </a:p>
          </p:txBody>
        </p:sp>
        <p:sp>
          <p:nvSpPr>
            <p:cNvPr id="945233" name="Text Box 81">
              <a:extLst>
                <a:ext uri="{FF2B5EF4-FFF2-40B4-BE49-F238E27FC236}">
                  <a16:creationId xmlns:a16="http://schemas.microsoft.com/office/drawing/2014/main" id="{4C11FFEC-3B60-D24D-B66D-AB5886CD3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8" y="2526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9</a:t>
              </a:r>
            </a:p>
          </p:txBody>
        </p:sp>
        <p:sp>
          <p:nvSpPr>
            <p:cNvPr id="945234" name="Text Box 82">
              <a:extLst>
                <a:ext uri="{FF2B5EF4-FFF2-40B4-BE49-F238E27FC236}">
                  <a16:creationId xmlns:a16="http://schemas.microsoft.com/office/drawing/2014/main" id="{DC0BBE75-E26A-9D44-B15C-EF8B29A18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70" y="3133"/>
              <a:ext cx="24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10</a:t>
              </a:r>
            </a:p>
          </p:txBody>
        </p:sp>
        <p:sp>
          <p:nvSpPr>
            <p:cNvPr id="945235" name="Text Box 83">
              <a:extLst>
                <a:ext uri="{FF2B5EF4-FFF2-40B4-BE49-F238E27FC236}">
                  <a16:creationId xmlns:a16="http://schemas.microsoft.com/office/drawing/2014/main" id="{E554CC96-4897-1448-A2ED-BE7FD27EC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9" y="302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600"/>
                <a:t>6</a:t>
              </a:r>
            </a:p>
          </p:txBody>
        </p:sp>
      </p:grpSp>
      <p:sp>
        <p:nvSpPr>
          <p:cNvPr id="945237" name="Oval 85">
            <a:extLst>
              <a:ext uri="{FF2B5EF4-FFF2-40B4-BE49-F238E27FC236}">
                <a16:creationId xmlns:a16="http://schemas.microsoft.com/office/drawing/2014/main" id="{4CD3BDEA-6DE1-5643-967D-242BB3CCF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363" y="4237038"/>
            <a:ext cx="449262" cy="44291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3EBC4B-1942-9A44-AC5D-AF7FC314A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8741"/>
            <a:ext cx="10515600" cy="847726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4099" name="Group 39">
            <a:extLst>
              <a:ext uri="{FF2B5EF4-FFF2-40B4-BE49-F238E27FC236}">
                <a16:creationId xmlns:a16="http://schemas.microsoft.com/office/drawing/2014/main" id="{B5DDAA5B-BAC0-E141-83A4-D85F6518D187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4128" name="Oval 40">
              <a:extLst>
                <a:ext uri="{FF2B5EF4-FFF2-40B4-BE49-F238E27FC236}">
                  <a16:creationId xmlns:a16="http://schemas.microsoft.com/office/drawing/2014/main" id="{8047CD87-E031-5A45-B823-B754F7983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9" name="Oval 41">
              <a:extLst>
                <a:ext uri="{FF2B5EF4-FFF2-40B4-BE49-F238E27FC236}">
                  <a16:creationId xmlns:a16="http://schemas.microsoft.com/office/drawing/2014/main" id="{624FD4C5-2518-CA40-81E4-005B455E1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30" name="Text Box 42">
              <a:extLst>
                <a:ext uri="{FF2B5EF4-FFF2-40B4-BE49-F238E27FC236}">
                  <a16:creationId xmlns:a16="http://schemas.microsoft.com/office/drawing/2014/main" id="{6753789A-298C-3747-8D3F-E1AC39B37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4131" name="Text Box 43">
              <a:extLst>
                <a:ext uri="{FF2B5EF4-FFF2-40B4-BE49-F238E27FC236}">
                  <a16:creationId xmlns:a16="http://schemas.microsoft.com/office/drawing/2014/main" id="{36EBAA2B-6DB6-6E4C-8E99-49F86A334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4100" name="Oval 47">
            <a:extLst>
              <a:ext uri="{FF2B5EF4-FFF2-40B4-BE49-F238E27FC236}">
                <a16:creationId xmlns:a16="http://schemas.microsoft.com/office/drawing/2014/main" id="{0D854C70-51B3-EE49-A163-8B22C3F1B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4101" name="Oval 48">
            <a:extLst>
              <a:ext uri="{FF2B5EF4-FFF2-40B4-BE49-F238E27FC236}">
                <a16:creationId xmlns:a16="http://schemas.microsoft.com/office/drawing/2014/main" id="{7C8966DC-F58E-CA4F-AF85-A0B0B778C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4102" name="Oval 49">
            <a:extLst>
              <a:ext uri="{FF2B5EF4-FFF2-40B4-BE49-F238E27FC236}">
                <a16:creationId xmlns:a16="http://schemas.microsoft.com/office/drawing/2014/main" id="{36CD66DC-961F-2249-941C-0FAA578F5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103" name="Oval 50">
            <a:extLst>
              <a:ext uri="{FF2B5EF4-FFF2-40B4-BE49-F238E27FC236}">
                <a16:creationId xmlns:a16="http://schemas.microsoft.com/office/drawing/2014/main" id="{FC191112-5358-1846-A90E-F03AF5850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4104" name="Oval 51">
            <a:extLst>
              <a:ext uri="{FF2B5EF4-FFF2-40B4-BE49-F238E27FC236}">
                <a16:creationId xmlns:a16="http://schemas.microsoft.com/office/drawing/2014/main" id="{84B21D2C-A36C-FE4D-84F8-C0CDB08DD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105" name="Oval 52">
            <a:extLst>
              <a:ext uri="{FF2B5EF4-FFF2-40B4-BE49-F238E27FC236}">
                <a16:creationId xmlns:a16="http://schemas.microsoft.com/office/drawing/2014/main" id="{5BB03722-A901-6740-8002-A71F1A8A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4106" name="Oval 53">
            <a:extLst>
              <a:ext uri="{FF2B5EF4-FFF2-40B4-BE49-F238E27FC236}">
                <a16:creationId xmlns:a16="http://schemas.microsoft.com/office/drawing/2014/main" id="{9A8EB89D-5F63-FA40-8D35-6E177B203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sp>
        <p:nvSpPr>
          <p:cNvPr id="4107" name="Oval 54">
            <a:extLst>
              <a:ext uri="{FF2B5EF4-FFF2-40B4-BE49-F238E27FC236}">
                <a16:creationId xmlns:a16="http://schemas.microsoft.com/office/drawing/2014/main" id="{7F059226-73FF-F548-9330-7864BC0E7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cxnSp>
        <p:nvCxnSpPr>
          <p:cNvPr id="4108" name="AutoShape 55">
            <a:extLst>
              <a:ext uri="{FF2B5EF4-FFF2-40B4-BE49-F238E27FC236}">
                <a16:creationId xmlns:a16="http://schemas.microsoft.com/office/drawing/2014/main" id="{890DF171-2701-8242-B4D6-E070AAD7A2E5}"/>
              </a:ext>
            </a:extLst>
          </p:cNvPr>
          <p:cNvCxnSpPr>
            <a:cxnSpLocks noChangeShapeType="1"/>
            <a:stCxn id="4101" idx="7"/>
            <a:endCxn id="4100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09" name="AutoShape 56">
            <a:extLst>
              <a:ext uri="{FF2B5EF4-FFF2-40B4-BE49-F238E27FC236}">
                <a16:creationId xmlns:a16="http://schemas.microsoft.com/office/drawing/2014/main" id="{A515FE67-73D3-E444-9892-75E2BF0948D2}"/>
              </a:ext>
            </a:extLst>
          </p:cNvPr>
          <p:cNvCxnSpPr>
            <a:cxnSpLocks noChangeShapeType="1"/>
            <a:stCxn id="4101" idx="4"/>
            <a:endCxn id="4103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0" name="AutoShape 57">
            <a:extLst>
              <a:ext uri="{FF2B5EF4-FFF2-40B4-BE49-F238E27FC236}">
                <a16:creationId xmlns:a16="http://schemas.microsoft.com/office/drawing/2014/main" id="{97C12C6F-0D84-F946-8814-8F48E443EED6}"/>
              </a:ext>
            </a:extLst>
          </p:cNvPr>
          <p:cNvCxnSpPr>
            <a:cxnSpLocks noChangeShapeType="1"/>
            <a:stCxn id="4105" idx="1"/>
            <a:endCxn id="4103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1" name="AutoShape 58">
            <a:extLst>
              <a:ext uri="{FF2B5EF4-FFF2-40B4-BE49-F238E27FC236}">
                <a16:creationId xmlns:a16="http://schemas.microsoft.com/office/drawing/2014/main" id="{FF59470D-773F-A442-AFED-428C7E9937FE}"/>
              </a:ext>
            </a:extLst>
          </p:cNvPr>
          <p:cNvCxnSpPr>
            <a:cxnSpLocks noChangeShapeType="1"/>
            <a:stCxn id="4104" idx="3"/>
            <a:endCxn id="4105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2" name="AutoShape 59">
            <a:extLst>
              <a:ext uri="{FF2B5EF4-FFF2-40B4-BE49-F238E27FC236}">
                <a16:creationId xmlns:a16="http://schemas.microsoft.com/office/drawing/2014/main" id="{F1E5BDED-4890-3C49-8B01-B0952F912750}"/>
              </a:ext>
            </a:extLst>
          </p:cNvPr>
          <p:cNvCxnSpPr>
            <a:cxnSpLocks noChangeShapeType="1"/>
            <a:stCxn id="4104" idx="0"/>
            <a:endCxn id="4102" idx="4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3" name="AutoShape 60">
            <a:extLst>
              <a:ext uri="{FF2B5EF4-FFF2-40B4-BE49-F238E27FC236}">
                <a16:creationId xmlns:a16="http://schemas.microsoft.com/office/drawing/2014/main" id="{96C115CF-81C5-E348-8AE6-796715BCA2BB}"/>
              </a:ext>
            </a:extLst>
          </p:cNvPr>
          <p:cNvCxnSpPr>
            <a:cxnSpLocks noChangeShapeType="1"/>
            <a:stCxn id="4102" idx="1"/>
            <a:endCxn id="4100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4" name="AutoShape 61">
            <a:extLst>
              <a:ext uri="{FF2B5EF4-FFF2-40B4-BE49-F238E27FC236}">
                <a16:creationId xmlns:a16="http://schemas.microsoft.com/office/drawing/2014/main" id="{74260BF5-3576-2443-9F26-CBA82D526D1E}"/>
              </a:ext>
            </a:extLst>
          </p:cNvPr>
          <p:cNvCxnSpPr>
            <a:cxnSpLocks noChangeShapeType="1"/>
            <a:stCxn id="4101" idx="6"/>
            <a:endCxn id="4102" idx="2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5" name="AutoShape 62">
            <a:extLst>
              <a:ext uri="{FF2B5EF4-FFF2-40B4-BE49-F238E27FC236}">
                <a16:creationId xmlns:a16="http://schemas.microsoft.com/office/drawing/2014/main" id="{633AEB1C-B2E7-1C43-A810-D77157334F35}"/>
              </a:ext>
            </a:extLst>
          </p:cNvPr>
          <p:cNvCxnSpPr>
            <a:cxnSpLocks noChangeShapeType="1"/>
            <a:stCxn id="4101" idx="5"/>
            <a:endCxn id="4105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6" name="AutoShape 63">
            <a:extLst>
              <a:ext uri="{FF2B5EF4-FFF2-40B4-BE49-F238E27FC236}">
                <a16:creationId xmlns:a16="http://schemas.microsoft.com/office/drawing/2014/main" id="{145B0F3B-D2D1-2647-9A9F-B70E7F548F98}"/>
              </a:ext>
            </a:extLst>
          </p:cNvPr>
          <p:cNvCxnSpPr>
            <a:cxnSpLocks noChangeShapeType="1"/>
            <a:stCxn id="4102" idx="6"/>
            <a:endCxn id="4106" idx="2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17" name="AutoShape 64">
            <a:extLst>
              <a:ext uri="{FF2B5EF4-FFF2-40B4-BE49-F238E27FC236}">
                <a16:creationId xmlns:a16="http://schemas.microsoft.com/office/drawing/2014/main" id="{12E02D63-EC62-B841-B549-CB2DA30020CB}"/>
              </a:ext>
            </a:extLst>
          </p:cNvPr>
          <p:cNvCxnSpPr>
            <a:cxnSpLocks noChangeShapeType="1"/>
            <a:stCxn id="4104" idx="6"/>
            <a:endCxn id="4107" idx="2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118" name="Text Box 65">
            <a:extLst>
              <a:ext uri="{FF2B5EF4-FFF2-40B4-BE49-F238E27FC236}">
                <a16:creationId xmlns:a16="http://schemas.microsoft.com/office/drawing/2014/main" id="{79F91F4C-444D-824C-A918-D57FB8BCC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4119" name="Text Box 66">
            <a:extLst>
              <a:ext uri="{FF2B5EF4-FFF2-40B4-BE49-F238E27FC236}">
                <a16:creationId xmlns:a16="http://schemas.microsoft.com/office/drawing/2014/main" id="{C42C756C-2FA4-CD4F-84C2-F16205AEA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4120" name="Text Box 67">
            <a:extLst>
              <a:ext uri="{FF2B5EF4-FFF2-40B4-BE49-F238E27FC236}">
                <a16:creationId xmlns:a16="http://schemas.microsoft.com/office/drawing/2014/main" id="{E3A192B3-55A8-E848-BFE0-62215BD29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4121" name="Text Box 68">
            <a:extLst>
              <a:ext uri="{FF2B5EF4-FFF2-40B4-BE49-F238E27FC236}">
                <a16:creationId xmlns:a16="http://schemas.microsoft.com/office/drawing/2014/main" id="{F895BCB6-AFF2-BA43-87C2-10F68A5B4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4122" name="Text Box 69">
            <a:extLst>
              <a:ext uri="{FF2B5EF4-FFF2-40B4-BE49-F238E27FC236}">
                <a16:creationId xmlns:a16="http://schemas.microsoft.com/office/drawing/2014/main" id="{158488BD-C79D-9749-8039-6476396B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4123" name="Text Box 70">
            <a:extLst>
              <a:ext uri="{FF2B5EF4-FFF2-40B4-BE49-F238E27FC236}">
                <a16:creationId xmlns:a16="http://schemas.microsoft.com/office/drawing/2014/main" id="{1703FE09-254E-2F43-85BC-A0DF0AD02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4124" name="Text Box 71">
            <a:extLst>
              <a:ext uri="{FF2B5EF4-FFF2-40B4-BE49-F238E27FC236}">
                <a16:creationId xmlns:a16="http://schemas.microsoft.com/office/drawing/2014/main" id="{BAC5972D-99C9-C748-A67E-0712907A8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4125" name="Text Box 72">
            <a:extLst>
              <a:ext uri="{FF2B5EF4-FFF2-40B4-BE49-F238E27FC236}">
                <a16:creationId xmlns:a16="http://schemas.microsoft.com/office/drawing/2014/main" id="{7CD3C579-2F4A-E948-A612-202365D62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4126" name="Text Box 73">
            <a:extLst>
              <a:ext uri="{FF2B5EF4-FFF2-40B4-BE49-F238E27FC236}">
                <a16:creationId xmlns:a16="http://schemas.microsoft.com/office/drawing/2014/main" id="{4EF145F7-7DC7-754A-9133-653FEE78E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4127" name="Text Box 82">
            <a:extLst>
              <a:ext uri="{FF2B5EF4-FFF2-40B4-BE49-F238E27FC236}">
                <a16:creationId xmlns:a16="http://schemas.microsoft.com/office/drawing/2014/main" id="{A920F59D-53F9-2F47-8E1D-BCA07B327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5651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4E5A70A-2D85-534B-B810-2109B9F78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8111"/>
            <a:ext cx="10515600" cy="735014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id="{5A9907C5-374C-6F46-8709-F262E964D4B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5152" name="Oval 4">
              <a:extLst>
                <a:ext uri="{FF2B5EF4-FFF2-40B4-BE49-F238E27FC236}">
                  <a16:creationId xmlns:a16="http://schemas.microsoft.com/office/drawing/2014/main" id="{35BA0583-C340-A64E-8793-F491E4137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3" name="Oval 5">
              <a:extLst>
                <a:ext uri="{FF2B5EF4-FFF2-40B4-BE49-F238E27FC236}">
                  <a16:creationId xmlns:a16="http://schemas.microsoft.com/office/drawing/2014/main" id="{769E0292-AD36-2F4A-8F6B-58AF28DF9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4" name="Text Box 6">
              <a:extLst>
                <a:ext uri="{FF2B5EF4-FFF2-40B4-BE49-F238E27FC236}">
                  <a16:creationId xmlns:a16="http://schemas.microsoft.com/office/drawing/2014/main" id="{99CDA9EF-EE19-3D4D-AB57-09A7CD811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5155" name="Text Box 7">
              <a:extLst>
                <a:ext uri="{FF2B5EF4-FFF2-40B4-BE49-F238E27FC236}">
                  <a16:creationId xmlns:a16="http://schemas.microsoft.com/office/drawing/2014/main" id="{AF51FCF1-5B6C-5D49-8E37-8991399D7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5124" name="Oval 8">
            <a:extLst>
              <a:ext uri="{FF2B5EF4-FFF2-40B4-BE49-F238E27FC236}">
                <a16:creationId xmlns:a16="http://schemas.microsoft.com/office/drawing/2014/main" id="{0A0295CC-923D-864B-8B58-37A3312C6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5125" name="Oval 9">
            <a:extLst>
              <a:ext uri="{FF2B5EF4-FFF2-40B4-BE49-F238E27FC236}">
                <a16:creationId xmlns:a16="http://schemas.microsoft.com/office/drawing/2014/main" id="{C9BA6E2A-99EE-A24B-9FD3-568C94CE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5126" name="Oval 10">
            <a:extLst>
              <a:ext uri="{FF2B5EF4-FFF2-40B4-BE49-F238E27FC236}">
                <a16:creationId xmlns:a16="http://schemas.microsoft.com/office/drawing/2014/main" id="{C1EA7740-0D58-734A-8148-19D863A2E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127" name="Oval 11">
            <a:extLst>
              <a:ext uri="{FF2B5EF4-FFF2-40B4-BE49-F238E27FC236}">
                <a16:creationId xmlns:a16="http://schemas.microsoft.com/office/drawing/2014/main" id="{9B167F93-32BA-F14A-AFF4-5D4E9130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5128" name="Oval 12">
            <a:extLst>
              <a:ext uri="{FF2B5EF4-FFF2-40B4-BE49-F238E27FC236}">
                <a16:creationId xmlns:a16="http://schemas.microsoft.com/office/drawing/2014/main" id="{869649A4-AFB6-B842-8D80-464D2329F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5129" name="Oval 13">
            <a:extLst>
              <a:ext uri="{FF2B5EF4-FFF2-40B4-BE49-F238E27FC236}">
                <a16:creationId xmlns:a16="http://schemas.microsoft.com/office/drawing/2014/main" id="{A199B871-E82E-654C-B96B-71E1CF86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5130" name="Oval 14">
            <a:extLst>
              <a:ext uri="{FF2B5EF4-FFF2-40B4-BE49-F238E27FC236}">
                <a16:creationId xmlns:a16="http://schemas.microsoft.com/office/drawing/2014/main" id="{D661CFCD-3763-B844-94F3-A1F3E2D43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sp>
        <p:nvSpPr>
          <p:cNvPr id="5131" name="Oval 15">
            <a:extLst>
              <a:ext uri="{FF2B5EF4-FFF2-40B4-BE49-F238E27FC236}">
                <a16:creationId xmlns:a16="http://schemas.microsoft.com/office/drawing/2014/main" id="{E357E540-BFFE-6546-BE8D-A6017C13D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cxnSp>
        <p:nvCxnSpPr>
          <p:cNvPr id="5132" name="AutoShape 16">
            <a:extLst>
              <a:ext uri="{FF2B5EF4-FFF2-40B4-BE49-F238E27FC236}">
                <a16:creationId xmlns:a16="http://schemas.microsoft.com/office/drawing/2014/main" id="{1BBD1026-FEDC-1E40-A23D-69635F1C4624}"/>
              </a:ext>
            </a:extLst>
          </p:cNvPr>
          <p:cNvCxnSpPr>
            <a:cxnSpLocks noChangeShapeType="1"/>
            <a:stCxn id="5125" idx="7"/>
            <a:endCxn id="5124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3" name="AutoShape 17">
            <a:extLst>
              <a:ext uri="{FF2B5EF4-FFF2-40B4-BE49-F238E27FC236}">
                <a16:creationId xmlns:a16="http://schemas.microsoft.com/office/drawing/2014/main" id="{25F80CFE-AAEA-E14A-92E6-EE51DCBC5FF8}"/>
              </a:ext>
            </a:extLst>
          </p:cNvPr>
          <p:cNvCxnSpPr>
            <a:cxnSpLocks noChangeShapeType="1"/>
            <a:stCxn id="5125" idx="4"/>
            <a:endCxn id="5127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4" name="AutoShape 18">
            <a:extLst>
              <a:ext uri="{FF2B5EF4-FFF2-40B4-BE49-F238E27FC236}">
                <a16:creationId xmlns:a16="http://schemas.microsoft.com/office/drawing/2014/main" id="{AADEDFE3-03A1-F24E-80FC-55A248F4D539}"/>
              </a:ext>
            </a:extLst>
          </p:cNvPr>
          <p:cNvCxnSpPr>
            <a:cxnSpLocks noChangeShapeType="1"/>
            <a:stCxn id="5129" idx="1"/>
            <a:endCxn id="5127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5" name="AutoShape 19">
            <a:extLst>
              <a:ext uri="{FF2B5EF4-FFF2-40B4-BE49-F238E27FC236}">
                <a16:creationId xmlns:a16="http://schemas.microsoft.com/office/drawing/2014/main" id="{3DEB2733-6F34-C54D-8CD6-0ADC9CCCD6DB}"/>
              </a:ext>
            </a:extLst>
          </p:cNvPr>
          <p:cNvCxnSpPr>
            <a:cxnSpLocks noChangeShapeType="1"/>
            <a:stCxn id="5128" idx="3"/>
            <a:endCxn id="5129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6" name="AutoShape 20">
            <a:extLst>
              <a:ext uri="{FF2B5EF4-FFF2-40B4-BE49-F238E27FC236}">
                <a16:creationId xmlns:a16="http://schemas.microsoft.com/office/drawing/2014/main" id="{1C78E9CF-193F-4C43-B11B-4879DD9C63A7}"/>
              </a:ext>
            </a:extLst>
          </p:cNvPr>
          <p:cNvCxnSpPr>
            <a:cxnSpLocks noChangeShapeType="1"/>
            <a:stCxn id="5128" idx="0"/>
            <a:endCxn id="5126" idx="4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7" name="AutoShape 21">
            <a:extLst>
              <a:ext uri="{FF2B5EF4-FFF2-40B4-BE49-F238E27FC236}">
                <a16:creationId xmlns:a16="http://schemas.microsoft.com/office/drawing/2014/main" id="{F7334684-AA65-1641-9108-0BC7290E4D69}"/>
              </a:ext>
            </a:extLst>
          </p:cNvPr>
          <p:cNvCxnSpPr>
            <a:cxnSpLocks noChangeShapeType="1"/>
            <a:stCxn id="5126" idx="1"/>
            <a:endCxn id="5124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8" name="AutoShape 22">
            <a:extLst>
              <a:ext uri="{FF2B5EF4-FFF2-40B4-BE49-F238E27FC236}">
                <a16:creationId xmlns:a16="http://schemas.microsoft.com/office/drawing/2014/main" id="{A8A8666F-D84E-754D-859F-8C06199DF2D8}"/>
              </a:ext>
            </a:extLst>
          </p:cNvPr>
          <p:cNvCxnSpPr>
            <a:cxnSpLocks noChangeShapeType="1"/>
            <a:stCxn id="5125" idx="6"/>
            <a:endCxn id="5126" idx="2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39" name="AutoShape 23">
            <a:extLst>
              <a:ext uri="{FF2B5EF4-FFF2-40B4-BE49-F238E27FC236}">
                <a16:creationId xmlns:a16="http://schemas.microsoft.com/office/drawing/2014/main" id="{BFEBE24A-F492-924A-914A-5F02FDCEAA03}"/>
              </a:ext>
            </a:extLst>
          </p:cNvPr>
          <p:cNvCxnSpPr>
            <a:cxnSpLocks noChangeShapeType="1"/>
            <a:stCxn id="5125" idx="5"/>
            <a:endCxn id="5129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0" name="AutoShape 24">
            <a:extLst>
              <a:ext uri="{FF2B5EF4-FFF2-40B4-BE49-F238E27FC236}">
                <a16:creationId xmlns:a16="http://schemas.microsoft.com/office/drawing/2014/main" id="{9D6427DA-EE56-4348-8B62-55DF3DC00268}"/>
              </a:ext>
            </a:extLst>
          </p:cNvPr>
          <p:cNvCxnSpPr>
            <a:cxnSpLocks noChangeShapeType="1"/>
            <a:stCxn id="5126" idx="6"/>
            <a:endCxn id="5130" idx="2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41" name="AutoShape 25">
            <a:extLst>
              <a:ext uri="{FF2B5EF4-FFF2-40B4-BE49-F238E27FC236}">
                <a16:creationId xmlns:a16="http://schemas.microsoft.com/office/drawing/2014/main" id="{F68AA2F9-6ABD-D94D-80E7-004D99D842D6}"/>
              </a:ext>
            </a:extLst>
          </p:cNvPr>
          <p:cNvCxnSpPr>
            <a:cxnSpLocks noChangeShapeType="1"/>
            <a:stCxn id="5128" idx="6"/>
            <a:endCxn id="5131" idx="2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142" name="Text Box 26">
            <a:extLst>
              <a:ext uri="{FF2B5EF4-FFF2-40B4-BE49-F238E27FC236}">
                <a16:creationId xmlns:a16="http://schemas.microsoft.com/office/drawing/2014/main" id="{CA42B9D5-7913-9847-B790-CCC53EE87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5143" name="Text Box 27">
            <a:extLst>
              <a:ext uri="{FF2B5EF4-FFF2-40B4-BE49-F238E27FC236}">
                <a16:creationId xmlns:a16="http://schemas.microsoft.com/office/drawing/2014/main" id="{51E66996-9ABB-5B46-A7F7-00F2171A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5144" name="Text Box 28">
            <a:extLst>
              <a:ext uri="{FF2B5EF4-FFF2-40B4-BE49-F238E27FC236}">
                <a16:creationId xmlns:a16="http://schemas.microsoft.com/office/drawing/2014/main" id="{B4BADC28-86A9-4E41-BCE6-F6DC239DF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5145" name="Text Box 29">
            <a:extLst>
              <a:ext uri="{FF2B5EF4-FFF2-40B4-BE49-F238E27FC236}">
                <a16:creationId xmlns:a16="http://schemas.microsoft.com/office/drawing/2014/main" id="{82A7D6B9-20E6-9449-B182-744E293B4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5146" name="Text Box 30">
            <a:extLst>
              <a:ext uri="{FF2B5EF4-FFF2-40B4-BE49-F238E27FC236}">
                <a16:creationId xmlns:a16="http://schemas.microsoft.com/office/drawing/2014/main" id="{E2302829-2A31-1346-BA46-DF3AB8D0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5147" name="Text Box 31">
            <a:extLst>
              <a:ext uri="{FF2B5EF4-FFF2-40B4-BE49-F238E27FC236}">
                <a16:creationId xmlns:a16="http://schemas.microsoft.com/office/drawing/2014/main" id="{3893576E-09CA-F244-9DE7-16C121A89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5148" name="Text Box 32">
            <a:extLst>
              <a:ext uri="{FF2B5EF4-FFF2-40B4-BE49-F238E27FC236}">
                <a16:creationId xmlns:a16="http://schemas.microsoft.com/office/drawing/2014/main" id="{EA6F8ED7-DECA-F249-A848-316A1396C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5149" name="Text Box 33">
            <a:extLst>
              <a:ext uri="{FF2B5EF4-FFF2-40B4-BE49-F238E27FC236}">
                <a16:creationId xmlns:a16="http://schemas.microsoft.com/office/drawing/2014/main" id="{D7B5D413-EC1B-9447-89FE-552950038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5150" name="Text Box 34">
            <a:extLst>
              <a:ext uri="{FF2B5EF4-FFF2-40B4-BE49-F238E27FC236}">
                <a16:creationId xmlns:a16="http://schemas.microsoft.com/office/drawing/2014/main" id="{7486D86B-2507-E341-881A-1C15E2895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5151" name="Text Box 35">
            <a:extLst>
              <a:ext uri="{FF2B5EF4-FFF2-40B4-BE49-F238E27FC236}">
                <a16:creationId xmlns:a16="http://schemas.microsoft.com/office/drawing/2014/main" id="{37357AD2-CED4-E046-96FB-7221E3D37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7439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6CF263-9982-BC44-A8D2-E538D4627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1287"/>
            <a:ext cx="10515600" cy="72707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6147" name="Group 3">
            <a:extLst>
              <a:ext uri="{FF2B5EF4-FFF2-40B4-BE49-F238E27FC236}">
                <a16:creationId xmlns:a16="http://schemas.microsoft.com/office/drawing/2014/main" id="{07C41349-1F6A-EE4C-A228-F319DDCCC74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6176" name="Oval 4">
              <a:extLst>
                <a:ext uri="{FF2B5EF4-FFF2-40B4-BE49-F238E27FC236}">
                  <a16:creationId xmlns:a16="http://schemas.microsoft.com/office/drawing/2014/main" id="{FD4048D0-713F-9341-A425-28CA84C507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7" name="Oval 5">
              <a:extLst>
                <a:ext uri="{FF2B5EF4-FFF2-40B4-BE49-F238E27FC236}">
                  <a16:creationId xmlns:a16="http://schemas.microsoft.com/office/drawing/2014/main" id="{6D75DA08-6CAC-A443-BDB9-42AEF6E2A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8" name="Text Box 6">
              <a:extLst>
                <a:ext uri="{FF2B5EF4-FFF2-40B4-BE49-F238E27FC236}">
                  <a16:creationId xmlns:a16="http://schemas.microsoft.com/office/drawing/2014/main" id="{4089420F-8D0C-864D-90E8-65061524B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6179" name="Text Box 7">
              <a:extLst>
                <a:ext uri="{FF2B5EF4-FFF2-40B4-BE49-F238E27FC236}">
                  <a16:creationId xmlns:a16="http://schemas.microsoft.com/office/drawing/2014/main" id="{D0DB2417-FF18-D146-88B2-36F90E813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6148" name="Oval 8">
            <a:extLst>
              <a:ext uri="{FF2B5EF4-FFF2-40B4-BE49-F238E27FC236}">
                <a16:creationId xmlns:a16="http://schemas.microsoft.com/office/drawing/2014/main" id="{F77B0FEF-9CBC-494F-B6F1-6AEC2A5B2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6149" name="Oval 9">
            <a:extLst>
              <a:ext uri="{FF2B5EF4-FFF2-40B4-BE49-F238E27FC236}">
                <a16:creationId xmlns:a16="http://schemas.microsoft.com/office/drawing/2014/main" id="{F03A774C-F6C2-7C45-9D6A-A74CE65FF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6150" name="Oval 10">
            <a:extLst>
              <a:ext uri="{FF2B5EF4-FFF2-40B4-BE49-F238E27FC236}">
                <a16:creationId xmlns:a16="http://schemas.microsoft.com/office/drawing/2014/main" id="{C3C03E3C-D481-2743-A262-F1C81109E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51" name="Oval 11">
            <a:extLst>
              <a:ext uri="{FF2B5EF4-FFF2-40B4-BE49-F238E27FC236}">
                <a16:creationId xmlns:a16="http://schemas.microsoft.com/office/drawing/2014/main" id="{994F766E-63CC-564D-8C76-2316417CB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6152" name="Oval 12">
            <a:extLst>
              <a:ext uri="{FF2B5EF4-FFF2-40B4-BE49-F238E27FC236}">
                <a16:creationId xmlns:a16="http://schemas.microsoft.com/office/drawing/2014/main" id="{5E267D15-410E-8546-BB7D-5E4DE604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6153" name="Oval 13">
            <a:extLst>
              <a:ext uri="{FF2B5EF4-FFF2-40B4-BE49-F238E27FC236}">
                <a16:creationId xmlns:a16="http://schemas.microsoft.com/office/drawing/2014/main" id="{E107C384-C817-2A41-93FE-7D77D9B92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10</a:t>
            </a:r>
          </a:p>
        </p:txBody>
      </p:sp>
      <p:sp>
        <p:nvSpPr>
          <p:cNvPr id="6154" name="Oval 14">
            <a:extLst>
              <a:ext uri="{FF2B5EF4-FFF2-40B4-BE49-F238E27FC236}">
                <a16:creationId xmlns:a16="http://schemas.microsoft.com/office/drawing/2014/main" id="{3D2E11C1-FD8C-EE43-AACD-598E63758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sp>
        <p:nvSpPr>
          <p:cNvPr id="6155" name="Oval 15">
            <a:extLst>
              <a:ext uri="{FF2B5EF4-FFF2-40B4-BE49-F238E27FC236}">
                <a16:creationId xmlns:a16="http://schemas.microsoft.com/office/drawing/2014/main" id="{824127C4-59A2-B245-BDBA-F18B1DD53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6156" name="AutoShape 16">
            <a:extLst>
              <a:ext uri="{FF2B5EF4-FFF2-40B4-BE49-F238E27FC236}">
                <a16:creationId xmlns:a16="http://schemas.microsoft.com/office/drawing/2014/main" id="{A64F3186-9015-FD4F-865F-12B83E04CDCD}"/>
              </a:ext>
            </a:extLst>
          </p:cNvPr>
          <p:cNvCxnSpPr>
            <a:cxnSpLocks noChangeShapeType="1"/>
            <a:stCxn id="6149" idx="7"/>
            <a:endCxn id="6148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7" name="AutoShape 17">
            <a:extLst>
              <a:ext uri="{FF2B5EF4-FFF2-40B4-BE49-F238E27FC236}">
                <a16:creationId xmlns:a16="http://schemas.microsoft.com/office/drawing/2014/main" id="{276CEA9A-3098-2D4E-9A63-CAD5C1221BBC}"/>
              </a:ext>
            </a:extLst>
          </p:cNvPr>
          <p:cNvCxnSpPr>
            <a:cxnSpLocks noChangeShapeType="1"/>
            <a:stCxn id="6149" idx="4"/>
            <a:endCxn id="6151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8" name="AutoShape 18">
            <a:extLst>
              <a:ext uri="{FF2B5EF4-FFF2-40B4-BE49-F238E27FC236}">
                <a16:creationId xmlns:a16="http://schemas.microsoft.com/office/drawing/2014/main" id="{D730DB2C-36DE-3244-9839-44D001B423A5}"/>
              </a:ext>
            </a:extLst>
          </p:cNvPr>
          <p:cNvCxnSpPr>
            <a:cxnSpLocks noChangeShapeType="1"/>
            <a:stCxn id="6153" idx="1"/>
            <a:endCxn id="6151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9" name="AutoShape 19">
            <a:extLst>
              <a:ext uri="{FF2B5EF4-FFF2-40B4-BE49-F238E27FC236}">
                <a16:creationId xmlns:a16="http://schemas.microsoft.com/office/drawing/2014/main" id="{2960D055-62FC-B74B-9344-F2F761E08FF7}"/>
              </a:ext>
            </a:extLst>
          </p:cNvPr>
          <p:cNvCxnSpPr>
            <a:cxnSpLocks noChangeShapeType="1"/>
            <a:stCxn id="6152" idx="3"/>
            <a:endCxn id="6153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0" name="AutoShape 20">
            <a:extLst>
              <a:ext uri="{FF2B5EF4-FFF2-40B4-BE49-F238E27FC236}">
                <a16:creationId xmlns:a16="http://schemas.microsoft.com/office/drawing/2014/main" id="{496FE1D9-1D02-594B-A923-243092F763CF}"/>
              </a:ext>
            </a:extLst>
          </p:cNvPr>
          <p:cNvCxnSpPr>
            <a:cxnSpLocks noChangeShapeType="1"/>
            <a:stCxn id="6152" idx="0"/>
            <a:endCxn id="6150" idx="4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1" name="AutoShape 21">
            <a:extLst>
              <a:ext uri="{FF2B5EF4-FFF2-40B4-BE49-F238E27FC236}">
                <a16:creationId xmlns:a16="http://schemas.microsoft.com/office/drawing/2014/main" id="{84F258E9-9CED-D54D-8657-56E5CD03754B}"/>
              </a:ext>
            </a:extLst>
          </p:cNvPr>
          <p:cNvCxnSpPr>
            <a:cxnSpLocks noChangeShapeType="1"/>
            <a:stCxn id="6150" idx="1"/>
            <a:endCxn id="6148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2" name="AutoShape 22">
            <a:extLst>
              <a:ext uri="{FF2B5EF4-FFF2-40B4-BE49-F238E27FC236}">
                <a16:creationId xmlns:a16="http://schemas.microsoft.com/office/drawing/2014/main" id="{BD6B77B2-56F5-E24B-A265-19B9022B85C5}"/>
              </a:ext>
            </a:extLst>
          </p:cNvPr>
          <p:cNvCxnSpPr>
            <a:cxnSpLocks noChangeShapeType="1"/>
            <a:stCxn id="6149" idx="6"/>
            <a:endCxn id="6150" idx="2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3" name="AutoShape 23">
            <a:extLst>
              <a:ext uri="{FF2B5EF4-FFF2-40B4-BE49-F238E27FC236}">
                <a16:creationId xmlns:a16="http://schemas.microsoft.com/office/drawing/2014/main" id="{49EFDDDD-8F0F-B646-9F7C-7CECB5048376}"/>
              </a:ext>
            </a:extLst>
          </p:cNvPr>
          <p:cNvCxnSpPr>
            <a:cxnSpLocks noChangeShapeType="1"/>
            <a:stCxn id="6149" idx="5"/>
            <a:endCxn id="6153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4" name="AutoShape 24">
            <a:extLst>
              <a:ext uri="{FF2B5EF4-FFF2-40B4-BE49-F238E27FC236}">
                <a16:creationId xmlns:a16="http://schemas.microsoft.com/office/drawing/2014/main" id="{C98C9BB0-88C4-AD44-842A-2F649F798453}"/>
              </a:ext>
            </a:extLst>
          </p:cNvPr>
          <p:cNvCxnSpPr>
            <a:cxnSpLocks noChangeShapeType="1"/>
            <a:stCxn id="6150" idx="6"/>
            <a:endCxn id="6154" idx="2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65" name="AutoShape 25">
            <a:extLst>
              <a:ext uri="{FF2B5EF4-FFF2-40B4-BE49-F238E27FC236}">
                <a16:creationId xmlns:a16="http://schemas.microsoft.com/office/drawing/2014/main" id="{4A4B7DD0-E594-DF43-87EE-306227EFFB21}"/>
              </a:ext>
            </a:extLst>
          </p:cNvPr>
          <p:cNvCxnSpPr>
            <a:cxnSpLocks noChangeShapeType="1"/>
            <a:stCxn id="6152" idx="6"/>
            <a:endCxn id="6155" idx="2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66" name="Text Box 26">
            <a:extLst>
              <a:ext uri="{FF2B5EF4-FFF2-40B4-BE49-F238E27FC236}">
                <a16:creationId xmlns:a16="http://schemas.microsoft.com/office/drawing/2014/main" id="{E9C99E63-BECD-F543-A82D-E4D53860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6167" name="Text Box 27">
            <a:extLst>
              <a:ext uri="{FF2B5EF4-FFF2-40B4-BE49-F238E27FC236}">
                <a16:creationId xmlns:a16="http://schemas.microsoft.com/office/drawing/2014/main" id="{31AF754A-66F6-864E-813B-C062ACCEC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6168" name="Text Box 28">
            <a:extLst>
              <a:ext uri="{FF2B5EF4-FFF2-40B4-BE49-F238E27FC236}">
                <a16:creationId xmlns:a16="http://schemas.microsoft.com/office/drawing/2014/main" id="{4671B1F3-197D-1746-ADA8-A189A76AE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6169" name="Text Box 29">
            <a:extLst>
              <a:ext uri="{FF2B5EF4-FFF2-40B4-BE49-F238E27FC236}">
                <a16:creationId xmlns:a16="http://schemas.microsoft.com/office/drawing/2014/main" id="{2365CA1D-01C8-3E4C-8CC6-9C6081A12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6170" name="Text Box 30">
            <a:extLst>
              <a:ext uri="{FF2B5EF4-FFF2-40B4-BE49-F238E27FC236}">
                <a16:creationId xmlns:a16="http://schemas.microsoft.com/office/drawing/2014/main" id="{E6AC5540-C621-FE4D-B08E-94A50309E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6171" name="Text Box 31">
            <a:extLst>
              <a:ext uri="{FF2B5EF4-FFF2-40B4-BE49-F238E27FC236}">
                <a16:creationId xmlns:a16="http://schemas.microsoft.com/office/drawing/2014/main" id="{929F0CBC-BE4E-894E-A35B-0112AF07D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6172" name="Text Box 32">
            <a:extLst>
              <a:ext uri="{FF2B5EF4-FFF2-40B4-BE49-F238E27FC236}">
                <a16:creationId xmlns:a16="http://schemas.microsoft.com/office/drawing/2014/main" id="{DF05028A-C3C4-D34B-AB88-2A7973E4D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6173" name="Text Box 33">
            <a:extLst>
              <a:ext uri="{FF2B5EF4-FFF2-40B4-BE49-F238E27FC236}">
                <a16:creationId xmlns:a16="http://schemas.microsoft.com/office/drawing/2014/main" id="{233A4907-877D-6547-974F-EAF36EAD2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6174" name="Text Box 34">
            <a:extLst>
              <a:ext uri="{FF2B5EF4-FFF2-40B4-BE49-F238E27FC236}">
                <a16:creationId xmlns:a16="http://schemas.microsoft.com/office/drawing/2014/main" id="{5170D674-2DA2-A148-A0F0-FA83EF5D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6175" name="Text Box 35">
            <a:extLst>
              <a:ext uri="{FF2B5EF4-FFF2-40B4-BE49-F238E27FC236}">
                <a16:creationId xmlns:a16="http://schemas.microsoft.com/office/drawing/2014/main" id="{04BCD85C-B373-D647-B4DC-D5A49B71B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166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AD35ACE-0222-8D47-8FCC-B734FE879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30177"/>
            <a:ext cx="10515600" cy="74929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Example of Prim’s algorithm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410ED494-EEF5-954F-A577-7869CFA465A3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06550"/>
            <a:ext cx="1752600" cy="1271588"/>
            <a:chOff x="288" y="1763"/>
            <a:chExt cx="1104" cy="801"/>
          </a:xfrm>
        </p:grpSpPr>
        <p:sp>
          <p:nvSpPr>
            <p:cNvPr id="7200" name="Oval 4">
              <a:extLst>
                <a:ext uri="{FF2B5EF4-FFF2-40B4-BE49-F238E27FC236}">
                  <a16:creationId xmlns:a16="http://schemas.microsoft.com/office/drawing/2014/main" id="{52568FA7-B7DF-394B-84AA-DAE3FA2E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63"/>
              <a:ext cx="164" cy="51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1" name="Oval 5">
              <a:extLst>
                <a:ext uri="{FF2B5EF4-FFF2-40B4-BE49-F238E27FC236}">
                  <a16:creationId xmlns:a16="http://schemas.microsoft.com/office/drawing/2014/main" id="{BDC4BD93-3898-3041-822E-5D763BE17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046"/>
              <a:ext cx="164" cy="51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Text Box 6">
              <a:extLst>
                <a:ext uri="{FF2B5EF4-FFF2-40B4-BE49-F238E27FC236}">
                  <a16:creationId xmlns:a16="http://schemas.microsoft.com/office/drawing/2014/main" id="{7B9BD5A4-1C97-F742-A0F5-FF9CE6F916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1807"/>
              <a:ext cx="5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</a:rPr>
                <a:t>A</a:t>
              </a:r>
            </a:p>
          </p:txBody>
        </p:sp>
        <p:sp>
          <p:nvSpPr>
            <p:cNvPr id="7203" name="Text Box 7">
              <a:extLst>
                <a:ext uri="{FF2B5EF4-FFF2-40B4-BE49-F238E27FC236}">
                  <a16:creationId xmlns:a16="http://schemas.microsoft.com/office/drawing/2014/main" id="{C1F18331-82EF-9D49-A98A-64E20744C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" y="2083"/>
              <a:ext cx="93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8A87"/>
                  </a:solidFill>
                  <a:latin typeface="Symbol" pitchFamily="2" charset="2"/>
                  <a:sym typeface="Symbol" pitchFamily="2" charset="2"/>
                </a:rPr>
                <a:t>Î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V</a:t>
              </a:r>
              <a:r>
                <a:rPr lang="en-US" altLang="en-US">
                  <a:solidFill>
                    <a:srgbClr val="008A87"/>
                  </a:solidFill>
                  <a:sym typeface="Symbol" pitchFamily="2" charset="2"/>
                </a:rPr>
                <a:t> – </a:t>
              </a:r>
              <a:r>
                <a:rPr lang="en-US" altLang="en-US" i="1">
                  <a:solidFill>
                    <a:srgbClr val="008A87"/>
                  </a:solidFill>
                  <a:sym typeface="Symbol" pitchFamily="2" charset="2"/>
                </a:rPr>
                <a:t>A</a:t>
              </a:r>
              <a:endParaRPr lang="en-US" altLang="en-US" i="1">
                <a:solidFill>
                  <a:srgbClr val="008A87"/>
                </a:solidFill>
              </a:endParaRPr>
            </a:p>
          </p:txBody>
        </p:sp>
      </p:grpSp>
      <p:sp>
        <p:nvSpPr>
          <p:cNvPr id="7172" name="Oval 8">
            <a:extLst>
              <a:ext uri="{FF2B5EF4-FFF2-40B4-BE49-F238E27FC236}">
                <a16:creationId xmlns:a16="http://schemas.microsoft.com/office/drawing/2014/main" id="{72F568D5-636E-F24D-AF11-239B9424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15525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7173" name="Oval 9">
            <a:extLst>
              <a:ext uri="{FF2B5EF4-FFF2-40B4-BE49-F238E27FC236}">
                <a16:creationId xmlns:a16="http://schemas.microsoft.com/office/drawing/2014/main" id="{B32C46F9-3FC2-184D-9697-8FE9BB52B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7174" name="Oval 10">
            <a:extLst>
              <a:ext uri="{FF2B5EF4-FFF2-40B4-BE49-F238E27FC236}">
                <a16:creationId xmlns:a16="http://schemas.microsoft.com/office/drawing/2014/main" id="{D0EACB4E-F808-D14E-B3C3-26B9D4821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26193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  <a:latin typeface="Symbol" pitchFamily="2" charset="2"/>
              </a:rPr>
              <a:t>7</a:t>
            </a:r>
            <a:endParaRPr lang="en-US" altLang="en-US">
              <a:solidFill>
                <a:srgbClr val="008A87"/>
              </a:solidFill>
            </a:endParaRPr>
          </a:p>
        </p:txBody>
      </p:sp>
      <p:sp>
        <p:nvSpPr>
          <p:cNvPr id="7175" name="Oval 11">
            <a:extLst>
              <a:ext uri="{FF2B5EF4-FFF2-40B4-BE49-F238E27FC236}">
                <a16:creationId xmlns:a16="http://schemas.microsoft.com/office/drawing/2014/main" id="{B4B18340-5B48-B54B-A1FD-65FF9BBC4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</a:p>
        </p:txBody>
      </p:sp>
      <p:sp>
        <p:nvSpPr>
          <p:cNvPr id="7176" name="Oval 12">
            <a:extLst>
              <a:ext uri="{FF2B5EF4-FFF2-40B4-BE49-F238E27FC236}">
                <a16:creationId xmlns:a16="http://schemas.microsoft.com/office/drawing/2014/main" id="{3E3B352F-A50A-0A4B-90C3-4089DDC9A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675" y="3686175"/>
            <a:ext cx="679450" cy="679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0</a:t>
            </a:r>
          </a:p>
        </p:txBody>
      </p:sp>
      <p:sp>
        <p:nvSpPr>
          <p:cNvPr id="7177" name="Oval 13">
            <a:extLst>
              <a:ext uri="{FF2B5EF4-FFF2-40B4-BE49-F238E27FC236}">
                <a16:creationId xmlns:a16="http://schemas.microsoft.com/office/drawing/2014/main" id="{26403BDB-F00B-0C4D-AF9D-5DD4057BF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4754563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10</a:t>
            </a:r>
          </a:p>
        </p:txBody>
      </p:sp>
      <p:sp>
        <p:nvSpPr>
          <p:cNvPr id="7178" name="Oval 14">
            <a:extLst>
              <a:ext uri="{FF2B5EF4-FFF2-40B4-BE49-F238E27FC236}">
                <a16:creationId xmlns:a16="http://schemas.microsoft.com/office/drawing/2014/main" id="{FC1BEA53-9A74-EC44-98ED-D38243672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26193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¥</a:t>
            </a:r>
            <a:endParaRPr lang="en-US" altLang="en-US"/>
          </a:p>
        </p:txBody>
      </p:sp>
      <p:sp>
        <p:nvSpPr>
          <p:cNvPr id="7179" name="Oval 15">
            <a:extLst>
              <a:ext uri="{FF2B5EF4-FFF2-40B4-BE49-F238E27FC236}">
                <a16:creationId xmlns:a16="http://schemas.microsoft.com/office/drawing/2014/main" id="{7879A1DD-330F-434B-9593-7BDE917E1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75" y="3686175"/>
            <a:ext cx="679450" cy="6794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bg1"/>
                </a:solidFill>
                <a:latin typeface="Symbol" pitchFamily="2" charset="2"/>
              </a:rPr>
              <a:t>15</a:t>
            </a:r>
            <a:endParaRPr lang="en-US" altLang="en-US"/>
          </a:p>
        </p:txBody>
      </p:sp>
      <p:cxnSp>
        <p:nvCxnSpPr>
          <p:cNvPr id="7180" name="AutoShape 16">
            <a:extLst>
              <a:ext uri="{FF2B5EF4-FFF2-40B4-BE49-F238E27FC236}">
                <a16:creationId xmlns:a16="http://schemas.microsoft.com/office/drawing/2014/main" id="{71D77F63-AF1B-924A-8BD8-C89F269C9496}"/>
              </a:ext>
            </a:extLst>
          </p:cNvPr>
          <p:cNvCxnSpPr>
            <a:cxnSpLocks noChangeShapeType="1"/>
            <a:stCxn id="7173" idx="7"/>
            <a:endCxn id="7172" idx="3"/>
          </p:cNvCxnSpPr>
          <p:nvPr/>
        </p:nvCxnSpPr>
        <p:spPr bwMode="auto">
          <a:xfrm flipV="1">
            <a:off x="4456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1" name="AutoShape 17">
            <a:extLst>
              <a:ext uri="{FF2B5EF4-FFF2-40B4-BE49-F238E27FC236}">
                <a16:creationId xmlns:a16="http://schemas.microsoft.com/office/drawing/2014/main" id="{2C999DF9-3515-5C4F-A82D-43FCF7658E5C}"/>
              </a:ext>
            </a:extLst>
          </p:cNvPr>
          <p:cNvCxnSpPr>
            <a:cxnSpLocks noChangeShapeType="1"/>
            <a:stCxn id="7173" idx="4"/>
            <a:endCxn id="7175" idx="0"/>
          </p:cNvCxnSpPr>
          <p:nvPr/>
        </p:nvCxnSpPr>
        <p:spPr bwMode="auto">
          <a:xfrm>
            <a:off x="4216400" y="3298825"/>
            <a:ext cx="0" cy="3873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2" name="AutoShape 18">
            <a:extLst>
              <a:ext uri="{FF2B5EF4-FFF2-40B4-BE49-F238E27FC236}">
                <a16:creationId xmlns:a16="http://schemas.microsoft.com/office/drawing/2014/main" id="{7EB8FD8E-2B51-F34D-81FC-72DCBD37A5E6}"/>
              </a:ext>
            </a:extLst>
          </p:cNvPr>
          <p:cNvCxnSpPr>
            <a:cxnSpLocks noChangeShapeType="1"/>
            <a:stCxn id="7177" idx="1"/>
            <a:endCxn id="7175" idx="5"/>
          </p:cNvCxnSpPr>
          <p:nvPr/>
        </p:nvCxnSpPr>
        <p:spPr bwMode="auto">
          <a:xfrm flipH="1" flipV="1">
            <a:off x="4456114" y="4265613"/>
            <a:ext cx="917575" cy="588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3" name="AutoShape 19">
            <a:extLst>
              <a:ext uri="{FF2B5EF4-FFF2-40B4-BE49-F238E27FC236}">
                <a16:creationId xmlns:a16="http://schemas.microsoft.com/office/drawing/2014/main" id="{985419AA-2C64-0D4F-9213-2B9121BE1F81}"/>
              </a:ext>
            </a:extLst>
          </p:cNvPr>
          <p:cNvCxnSpPr>
            <a:cxnSpLocks noChangeShapeType="1"/>
            <a:stCxn id="7176" idx="3"/>
            <a:endCxn id="7177" idx="7"/>
          </p:cNvCxnSpPr>
          <p:nvPr/>
        </p:nvCxnSpPr>
        <p:spPr bwMode="auto">
          <a:xfrm flipH="1">
            <a:off x="5853114" y="4265613"/>
            <a:ext cx="917575" cy="588962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4" name="AutoShape 20">
            <a:extLst>
              <a:ext uri="{FF2B5EF4-FFF2-40B4-BE49-F238E27FC236}">
                <a16:creationId xmlns:a16="http://schemas.microsoft.com/office/drawing/2014/main" id="{8CF5C674-FE35-5249-872A-F254EE7D8174}"/>
              </a:ext>
            </a:extLst>
          </p:cNvPr>
          <p:cNvCxnSpPr>
            <a:cxnSpLocks noChangeShapeType="1"/>
            <a:stCxn id="7176" idx="0"/>
            <a:endCxn id="7174" idx="4"/>
          </p:cNvCxnSpPr>
          <p:nvPr/>
        </p:nvCxnSpPr>
        <p:spPr bwMode="auto">
          <a:xfrm flipV="1">
            <a:off x="7010400" y="3298825"/>
            <a:ext cx="0" cy="38735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5" name="AutoShape 21">
            <a:extLst>
              <a:ext uri="{FF2B5EF4-FFF2-40B4-BE49-F238E27FC236}">
                <a16:creationId xmlns:a16="http://schemas.microsoft.com/office/drawing/2014/main" id="{BF3AAD17-22D1-A549-AF09-20AB293116D2}"/>
              </a:ext>
            </a:extLst>
          </p:cNvPr>
          <p:cNvCxnSpPr>
            <a:cxnSpLocks noChangeShapeType="1"/>
            <a:stCxn id="7174" idx="1"/>
            <a:endCxn id="7172" idx="5"/>
          </p:cNvCxnSpPr>
          <p:nvPr/>
        </p:nvCxnSpPr>
        <p:spPr bwMode="auto">
          <a:xfrm flipH="1" flipV="1">
            <a:off x="5853114" y="2132014"/>
            <a:ext cx="9175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6" name="AutoShape 22">
            <a:extLst>
              <a:ext uri="{FF2B5EF4-FFF2-40B4-BE49-F238E27FC236}">
                <a16:creationId xmlns:a16="http://schemas.microsoft.com/office/drawing/2014/main" id="{104EF528-6462-6749-805C-E303E98DBD50}"/>
              </a:ext>
            </a:extLst>
          </p:cNvPr>
          <p:cNvCxnSpPr>
            <a:cxnSpLocks noChangeShapeType="1"/>
            <a:stCxn id="7173" idx="6"/>
            <a:endCxn id="7174" idx="2"/>
          </p:cNvCxnSpPr>
          <p:nvPr/>
        </p:nvCxnSpPr>
        <p:spPr bwMode="auto">
          <a:xfrm>
            <a:off x="4556125" y="2959100"/>
            <a:ext cx="2114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7" name="AutoShape 23">
            <a:extLst>
              <a:ext uri="{FF2B5EF4-FFF2-40B4-BE49-F238E27FC236}">
                <a16:creationId xmlns:a16="http://schemas.microsoft.com/office/drawing/2014/main" id="{92F99298-98C0-E94C-A5CE-42A7C79F63CE}"/>
              </a:ext>
            </a:extLst>
          </p:cNvPr>
          <p:cNvCxnSpPr>
            <a:cxnSpLocks noChangeShapeType="1"/>
            <a:stCxn id="7173" idx="5"/>
            <a:endCxn id="7177" idx="0"/>
          </p:cNvCxnSpPr>
          <p:nvPr/>
        </p:nvCxnSpPr>
        <p:spPr bwMode="auto">
          <a:xfrm>
            <a:off x="4456114" y="3198813"/>
            <a:ext cx="1157287" cy="1555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8" name="AutoShape 24">
            <a:extLst>
              <a:ext uri="{FF2B5EF4-FFF2-40B4-BE49-F238E27FC236}">
                <a16:creationId xmlns:a16="http://schemas.microsoft.com/office/drawing/2014/main" id="{1DF98DEE-8173-E14F-8072-8DBE6ACDAFAA}"/>
              </a:ext>
            </a:extLst>
          </p:cNvPr>
          <p:cNvCxnSpPr>
            <a:cxnSpLocks noChangeShapeType="1"/>
            <a:stCxn id="7174" idx="6"/>
            <a:endCxn id="7178" idx="2"/>
          </p:cNvCxnSpPr>
          <p:nvPr/>
        </p:nvCxnSpPr>
        <p:spPr bwMode="auto">
          <a:xfrm>
            <a:off x="7350125" y="2959100"/>
            <a:ext cx="7175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189" name="AutoShape 25">
            <a:extLst>
              <a:ext uri="{FF2B5EF4-FFF2-40B4-BE49-F238E27FC236}">
                <a16:creationId xmlns:a16="http://schemas.microsoft.com/office/drawing/2014/main" id="{05586EE3-D058-7F40-9A96-BA332E60A6B9}"/>
              </a:ext>
            </a:extLst>
          </p:cNvPr>
          <p:cNvCxnSpPr>
            <a:cxnSpLocks noChangeShapeType="1"/>
            <a:stCxn id="7176" idx="6"/>
            <a:endCxn id="7179" idx="2"/>
          </p:cNvCxnSpPr>
          <p:nvPr/>
        </p:nvCxnSpPr>
        <p:spPr bwMode="auto">
          <a:xfrm>
            <a:off x="7350125" y="4025900"/>
            <a:ext cx="717550" cy="0"/>
          </a:xfrm>
          <a:prstGeom prst="straightConnector1">
            <a:avLst/>
          </a:prstGeom>
          <a:noFill/>
          <a:ln w="57150">
            <a:solidFill>
              <a:srgbClr val="FF9999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190" name="Text Box 26">
            <a:extLst>
              <a:ext uri="{FF2B5EF4-FFF2-40B4-BE49-F238E27FC236}">
                <a16:creationId xmlns:a16="http://schemas.microsoft.com/office/drawing/2014/main" id="{ED516E2B-C5F4-5A4A-AFCD-A694CE03F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1893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6</a:t>
            </a:r>
          </a:p>
        </p:txBody>
      </p:sp>
      <p:sp>
        <p:nvSpPr>
          <p:cNvPr id="7191" name="Text Box 27">
            <a:extLst>
              <a:ext uri="{FF2B5EF4-FFF2-40B4-BE49-F238E27FC236}">
                <a16:creationId xmlns:a16="http://schemas.microsoft.com/office/drawing/2014/main" id="{BEAF7C2A-A6A5-D041-9964-8EA667217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1893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12</a:t>
            </a:r>
          </a:p>
        </p:txBody>
      </p:sp>
      <p:sp>
        <p:nvSpPr>
          <p:cNvPr id="7192" name="Text Box 28">
            <a:extLst>
              <a:ext uri="{FF2B5EF4-FFF2-40B4-BE49-F238E27FC236}">
                <a16:creationId xmlns:a16="http://schemas.microsoft.com/office/drawing/2014/main" id="{9895477C-90A0-3E45-958B-9CDAB176D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4399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5</a:t>
            </a:r>
          </a:p>
        </p:txBody>
      </p:sp>
      <p:sp>
        <p:nvSpPr>
          <p:cNvPr id="7193" name="Text Box 29">
            <a:extLst>
              <a:ext uri="{FF2B5EF4-FFF2-40B4-BE49-F238E27FC236}">
                <a16:creationId xmlns:a16="http://schemas.microsoft.com/office/drawing/2014/main" id="{A8B3DAB0-081B-6C46-9E27-044F2103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2432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14</a:t>
            </a:r>
          </a:p>
        </p:txBody>
      </p:sp>
      <p:sp>
        <p:nvSpPr>
          <p:cNvPr id="7194" name="Text Box 30">
            <a:extLst>
              <a:ext uri="{FF2B5EF4-FFF2-40B4-BE49-F238E27FC236}">
                <a16:creationId xmlns:a16="http://schemas.microsoft.com/office/drawing/2014/main" id="{FAE1340D-FD31-9F40-B73C-9553C6298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4973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3</a:t>
            </a:r>
          </a:p>
        </p:txBody>
      </p:sp>
      <p:sp>
        <p:nvSpPr>
          <p:cNvPr id="7195" name="Text Box 31">
            <a:extLst>
              <a:ext uri="{FF2B5EF4-FFF2-40B4-BE49-F238E27FC236}">
                <a16:creationId xmlns:a16="http://schemas.microsoft.com/office/drawing/2014/main" id="{061691CB-4759-2C42-9FC1-4BC0B5625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35321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8</a:t>
            </a:r>
          </a:p>
        </p:txBody>
      </p:sp>
      <p:sp>
        <p:nvSpPr>
          <p:cNvPr id="7196" name="Text Box 32">
            <a:extLst>
              <a:ext uri="{FF2B5EF4-FFF2-40B4-BE49-F238E27FC236}">
                <a16:creationId xmlns:a16="http://schemas.microsoft.com/office/drawing/2014/main" id="{C7FD3C89-1587-F542-BD7B-3B0B1B924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350" y="44767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10</a:t>
            </a:r>
          </a:p>
        </p:txBody>
      </p:sp>
      <p:sp>
        <p:nvSpPr>
          <p:cNvPr id="7197" name="Text Box 33">
            <a:extLst>
              <a:ext uri="{FF2B5EF4-FFF2-40B4-BE49-F238E27FC236}">
                <a16:creationId xmlns:a16="http://schemas.microsoft.com/office/drawing/2014/main" id="{AD2D5C30-1BB1-4549-9FDC-DE3C79D42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34686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15</a:t>
            </a:r>
          </a:p>
        </p:txBody>
      </p:sp>
      <p:sp>
        <p:nvSpPr>
          <p:cNvPr id="7198" name="Text Box 34">
            <a:extLst>
              <a:ext uri="{FF2B5EF4-FFF2-40B4-BE49-F238E27FC236}">
                <a16:creationId xmlns:a16="http://schemas.microsoft.com/office/drawing/2014/main" id="{3443E8D8-EE7C-8646-86AD-943548D7B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0" y="2401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9</a:t>
            </a:r>
          </a:p>
        </p:txBody>
      </p:sp>
      <p:sp>
        <p:nvSpPr>
          <p:cNvPr id="7199" name="Text Box 35">
            <a:extLst>
              <a:ext uri="{FF2B5EF4-FFF2-40B4-BE49-F238E27FC236}">
                <a16:creationId xmlns:a16="http://schemas.microsoft.com/office/drawing/2014/main" id="{7093E618-9549-BC40-A15D-488F9DDF9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32258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8A87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25630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33246</TotalTime>
  <Words>1138</Words>
  <Application>Microsoft Macintosh PowerPoint</Application>
  <PresentationFormat>Widescreen</PresentationFormat>
  <Paragraphs>431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Symbol</vt:lpstr>
      <vt:lpstr>Times New Roman</vt:lpstr>
      <vt:lpstr>1_Office Theme</vt:lpstr>
      <vt:lpstr>Custom Design</vt:lpstr>
      <vt:lpstr>Prim’s Minimum Spanning Tree Algorithm </vt:lpstr>
      <vt:lpstr>Prim’s Algorithm</vt:lpstr>
      <vt:lpstr>Prim’s Algorithm</vt:lpstr>
      <vt:lpstr>How to Find Light Edges Quickly?</vt:lpstr>
      <vt:lpstr>How to Find Light Edges Quickly? (cont.)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Example of Prim’s algorithm</vt:lpstr>
      <vt:lpstr>Prim’s Algorithm Pseudocode</vt:lpstr>
      <vt:lpstr>Prim’s Algorithm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Preemtion</dc:title>
  <dc:creator>Md_ Rahman</dc:creator>
  <cp:lastModifiedBy>Microsoft Office User</cp:lastModifiedBy>
  <cp:revision>2301</cp:revision>
  <dcterms:created xsi:type="dcterms:W3CDTF">2018-02-18T09:06:46Z</dcterms:created>
  <dcterms:modified xsi:type="dcterms:W3CDTF">2022-08-21T19:55:19Z</dcterms:modified>
</cp:coreProperties>
</file>